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3" r:id="rId4"/>
    <p:sldId id="266" r:id="rId5"/>
    <p:sldId id="267" r:id="rId6"/>
  </p:sldIdLst>
  <p:sldSz cx="27449463" cy="14400213"/>
  <p:notesSz cx="6858000" cy="9144000"/>
  <p:defaultTextStyle>
    <a:defPPr>
      <a:defRPr lang="en-US"/>
    </a:defPPr>
    <a:lvl1pPr marL="0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1pPr>
    <a:lvl2pPr marL="582244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2pPr>
    <a:lvl3pPr marL="1164488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3pPr>
    <a:lvl4pPr marL="1746733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4pPr>
    <a:lvl5pPr marL="2328977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5pPr>
    <a:lvl6pPr marL="2911221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6pPr>
    <a:lvl7pPr marL="3493465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7pPr>
    <a:lvl8pPr marL="4075709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8pPr>
    <a:lvl9pPr marL="4657954" algn="l" defTabSz="582244" rtl="0" eaLnBrk="1" latinLnBrk="0" hangingPunct="1">
      <a:defRPr sz="22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7" userDrawn="1">
          <p15:clr>
            <a:srgbClr val="A4A3A4"/>
          </p15:clr>
        </p15:guide>
        <p15:guide id="2" pos="86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833"/>
    <a:srgbClr val="357E67"/>
    <a:srgbClr val="1C9545"/>
    <a:srgbClr val="AFCC32"/>
    <a:srgbClr val="E52355"/>
    <a:srgbClr val="FF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774" autoAdjust="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52" y="301"/>
      </p:cViewPr>
      <p:guideLst>
        <p:guide orient="horz" pos="4537"/>
        <p:guide pos="86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3349-848A-42B5-9774-C74CAEE2DC7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8950" y="1143000"/>
            <a:ext cx="5880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46000-E904-4246-99F9-D17D945B60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3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6000-E904-4246-99F9-D17D945B60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60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6E868-5F5B-5947-A6D2-55A93543F1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9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6E868-5F5B-5947-A6D2-55A93543F1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116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6E868-5F5B-5947-A6D2-55A93543F1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6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6E868-5F5B-5947-A6D2-55A93543F1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2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8719" y="4473403"/>
            <a:ext cx="23332045" cy="30867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423" y="8160133"/>
            <a:ext cx="19214626" cy="36800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25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5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7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01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2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52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77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0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88624" y="323347"/>
            <a:ext cx="7010099" cy="688010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8340" y="323347"/>
            <a:ext cx="20572796" cy="68801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3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24" y="9253490"/>
            <a:ext cx="23332045" cy="2860043"/>
          </a:xfrm>
        </p:spPr>
        <p:txBody>
          <a:bodyPr anchor="t"/>
          <a:lstStyle>
            <a:lvl1pPr algn="l">
              <a:defRPr sz="11595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8324" y="6103442"/>
            <a:ext cx="23332045" cy="3150043"/>
          </a:xfrm>
        </p:spPr>
        <p:txBody>
          <a:bodyPr anchor="b"/>
          <a:lstStyle>
            <a:lvl1pPr marL="0" indent="0">
              <a:buNone/>
              <a:defRPr sz="5799">
                <a:solidFill>
                  <a:schemeClr val="tx1">
                    <a:tint val="75000"/>
                  </a:schemeClr>
                </a:solidFill>
              </a:defRPr>
            </a:lvl1pPr>
            <a:lvl2pPr marL="1325353" indent="0">
              <a:buNone/>
              <a:defRPr sz="5217">
                <a:solidFill>
                  <a:schemeClr val="tx1">
                    <a:tint val="75000"/>
                  </a:schemeClr>
                </a:solidFill>
              </a:defRPr>
            </a:lvl2pPr>
            <a:lvl3pPr marL="2650704" indent="0">
              <a:buNone/>
              <a:defRPr sz="4638">
                <a:solidFill>
                  <a:schemeClr val="tx1">
                    <a:tint val="75000"/>
                  </a:schemeClr>
                </a:solidFill>
              </a:defRPr>
            </a:lvl3pPr>
            <a:lvl4pPr marL="3976050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4pPr>
            <a:lvl5pPr marL="5301405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5pPr>
            <a:lvl6pPr marL="6626758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6pPr>
            <a:lvl7pPr marL="7952109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7pPr>
            <a:lvl8pPr marL="9277456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8pPr>
            <a:lvl9pPr marL="10602807" indent="0">
              <a:buNone/>
              <a:defRPr sz="4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8342" y="1880029"/>
            <a:ext cx="13791447" cy="5323412"/>
          </a:xfrm>
        </p:spPr>
        <p:txBody>
          <a:bodyPr/>
          <a:lstStyle>
            <a:lvl1pPr>
              <a:defRPr sz="8115"/>
            </a:lvl1pPr>
            <a:lvl2pPr>
              <a:defRPr sz="6957"/>
            </a:lvl2pPr>
            <a:lvl3pPr>
              <a:defRPr sz="5799"/>
            </a:lvl3pPr>
            <a:lvl4pPr>
              <a:defRPr sz="5217"/>
            </a:lvl4pPr>
            <a:lvl5pPr>
              <a:defRPr sz="5217"/>
            </a:lvl5pPr>
            <a:lvl6pPr>
              <a:defRPr sz="5217"/>
            </a:lvl6pPr>
            <a:lvl7pPr>
              <a:defRPr sz="5217"/>
            </a:lvl7pPr>
            <a:lvl8pPr>
              <a:defRPr sz="5217"/>
            </a:lvl8pPr>
            <a:lvl9pPr>
              <a:defRPr sz="521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07281" y="1880029"/>
            <a:ext cx="13791447" cy="5323412"/>
          </a:xfrm>
        </p:spPr>
        <p:txBody>
          <a:bodyPr/>
          <a:lstStyle>
            <a:lvl1pPr>
              <a:defRPr sz="8115"/>
            </a:lvl1pPr>
            <a:lvl2pPr>
              <a:defRPr sz="6957"/>
            </a:lvl2pPr>
            <a:lvl3pPr>
              <a:defRPr sz="5799"/>
            </a:lvl3pPr>
            <a:lvl4pPr>
              <a:defRPr sz="5217"/>
            </a:lvl4pPr>
            <a:lvl5pPr>
              <a:defRPr sz="5217"/>
            </a:lvl5pPr>
            <a:lvl6pPr>
              <a:defRPr sz="5217"/>
            </a:lvl6pPr>
            <a:lvl7pPr>
              <a:defRPr sz="5217"/>
            </a:lvl7pPr>
            <a:lvl8pPr>
              <a:defRPr sz="5217"/>
            </a:lvl8pPr>
            <a:lvl9pPr>
              <a:defRPr sz="521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1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481" y="576691"/>
            <a:ext cx="24704515" cy="240003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476" y="3223384"/>
            <a:ext cx="12128284" cy="1343353"/>
          </a:xfrm>
        </p:spPr>
        <p:txBody>
          <a:bodyPr anchor="b"/>
          <a:lstStyle>
            <a:lvl1pPr marL="0" indent="0">
              <a:buNone/>
              <a:defRPr sz="6957" b="1"/>
            </a:lvl1pPr>
            <a:lvl2pPr marL="1325353" indent="0">
              <a:buNone/>
              <a:defRPr sz="5799" b="1"/>
            </a:lvl2pPr>
            <a:lvl3pPr marL="2650704" indent="0">
              <a:buNone/>
              <a:defRPr sz="5217" b="1"/>
            </a:lvl3pPr>
            <a:lvl4pPr marL="3976050" indent="0">
              <a:buNone/>
              <a:defRPr sz="4638" b="1"/>
            </a:lvl4pPr>
            <a:lvl5pPr marL="5301405" indent="0">
              <a:buNone/>
              <a:defRPr sz="4638" b="1"/>
            </a:lvl5pPr>
            <a:lvl6pPr marL="6626758" indent="0">
              <a:buNone/>
              <a:defRPr sz="4638" b="1"/>
            </a:lvl6pPr>
            <a:lvl7pPr marL="7952109" indent="0">
              <a:buNone/>
              <a:defRPr sz="4638" b="1"/>
            </a:lvl7pPr>
            <a:lvl8pPr marL="9277456" indent="0">
              <a:buNone/>
              <a:defRPr sz="4638" b="1"/>
            </a:lvl8pPr>
            <a:lvl9pPr marL="10602807" indent="0">
              <a:buNone/>
              <a:defRPr sz="4638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2476" y="4566746"/>
            <a:ext cx="12128284" cy="8296792"/>
          </a:xfrm>
        </p:spPr>
        <p:txBody>
          <a:bodyPr/>
          <a:lstStyle>
            <a:lvl1pPr>
              <a:defRPr sz="6957"/>
            </a:lvl1pPr>
            <a:lvl2pPr>
              <a:defRPr sz="5799"/>
            </a:lvl2pPr>
            <a:lvl3pPr>
              <a:defRPr sz="5217"/>
            </a:lvl3pPr>
            <a:lvl4pPr>
              <a:defRPr sz="4638"/>
            </a:lvl4pPr>
            <a:lvl5pPr>
              <a:defRPr sz="4638"/>
            </a:lvl5pPr>
            <a:lvl6pPr>
              <a:defRPr sz="4638"/>
            </a:lvl6pPr>
            <a:lvl7pPr>
              <a:defRPr sz="4638"/>
            </a:lvl7pPr>
            <a:lvl8pPr>
              <a:defRPr sz="4638"/>
            </a:lvl8pPr>
            <a:lvl9pPr>
              <a:defRPr sz="463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43952" y="3223384"/>
            <a:ext cx="12133045" cy="1343353"/>
          </a:xfrm>
        </p:spPr>
        <p:txBody>
          <a:bodyPr anchor="b"/>
          <a:lstStyle>
            <a:lvl1pPr marL="0" indent="0">
              <a:buNone/>
              <a:defRPr sz="6957" b="1"/>
            </a:lvl1pPr>
            <a:lvl2pPr marL="1325353" indent="0">
              <a:buNone/>
              <a:defRPr sz="5799" b="1"/>
            </a:lvl2pPr>
            <a:lvl3pPr marL="2650704" indent="0">
              <a:buNone/>
              <a:defRPr sz="5217" b="1"/>
            </a:lvl3pPr>
            <a:lvl4pPr marL="3976050" indent="0">
              <a:buNone/>
              <a:defRPr sz="4638" b="1"/>
            </a:lvl4pPr>
            <a:lvl5pPr marL="5301405" indent="0">
              <a:buNone/>
              <a:defRPr sz="4638" b="1"/>
            </a:lvl5pPr>
            <a:lvl6pPr marL="6626758" indent="0">
              <a:buNone/>
              <a:defRPr sz="4638" b="1"/>
            </a:lvl6pPr>
            <a:lvl7pPr marL="7952109" indent="0">
              <a:buNone/>
              <a:defRPr sz="4638" b="1"/>
            </a:lvl7pPr>
            <a:lvl8pPr marL="9277456" indent="0">
              <a:buNone/>
              <a:defRPr sz="4638" b="1"/>
            </a:lvl8pPr>
            <a:lvl9pPr marL="10602807" indent="0">
              <a:buNone/>
              <a:defRPr sz="4638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43952" y="4566746"/>
            <a:ext cx="12133045" cy="8296792"/>
          </a:xfrm>
        </p:spPr>
        <p:txBody>
          <a:bodyPr/>
          <a:lstStyle>
            <a:lvl1pPr>
              <a:defRPr sz="6957"/>
            </a:lvl1pPr>
            <a:lvl2pPr>
              <a:defRPr sz="5799"/>
            </a:lvl2pPr>
            <a:lvl3pPr>
              <a:defRPr sz="5217"/>
            </a:lvl3pPr>
            <a:lvl4pPr>
              <a:defRPr sz="4638"/>
            </a:lvl4pPr>
            <a:lvl5pPr>
              <a:defRPr sz="4638"/>
            </a:lvl5pPr>
            <a:lvl6pPr>
              <a:defRPr sz="4638"/>
            </a:lvl6pPr>
            <a:lvl7pPr>
              <a:defRPr sz="4638"/>
            </a:lvl7pPr>
            <a:lvl8pPr>
              <a:defRPr sz="4638"/>
            </a:lvl8pPr>
            <a:lvl9pPr>
              <a:defRPr sz="463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0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2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480" y="573344"/>
            <a:ext cx="9030684" cy="2440034"/>
          </a:xfrm>
        </p:spPr>
        <p:txBody>
          <a:bodyPr anchor="b"/>
          <a:lstStyle>
            <a:lvl1pPr algn="l">
              <a:defRPr sz="5799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1978" y="573361"/>
            <a:ext cx="15345014" cy="12290183"/>
          </a:xfrm>
        </p:spPr>
        <p:txBody>
          <a:bodyPr/>
          <a:lstStyle>
            <a:lvl1pPr>
              <a:defRPr sz="9279"/>
            </a:lvl1pPr>
            <a:lvl2pPr>
              <a:defRPr sz="8115"/>
            </a:lvl2pPr>
            <a:lvl3pPr>
              <a:defRPr sz="6957"/>
            </a:lvl3pPr>
            <a:lvl4pPr>
              <a:defRPr sz="5799"/>
            </a:lvl4pPr>
            <a:lvl5pPr>
              <a:defRPr sz="5799"/>
            </a:lvl5pPr>
            <a:lvl6pPr>
              <a:defRPr sz="5799"/>
            </a:lvl6pPr>
            <a:lvl7pPr>
              <a:defRPr sz="5799"/>
            </a:lvl7pPr>
            <a:lvl8pPr>
              <a:defRPr sz="5799"/>
            </a:lvl8pPr>
            <a:lvl9pPr>
              <a:defRPr sz="57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2480" y="3013380"/>
            <a:ext cx="9030684" cy="9850145"/>
          </a:xfrm>
        </p:spPr>
        <p:txBody>
          <a:bodyPr/>
          <a:lstStyle>
            <a:lvl1pPr marL="0" indent="0">
              <a:buNone/>
              <a:defRPr sz="4062"/>
            </a:lvl1pPr>
            <a:lvl2pPr marL="1325353" indent="0">
              <a:buNone/>
              <a:defRPr sz="3477"/>
            </a:lvl2pPr>
            <a:lvl3pPr marL="2650704" indent="0">
              <a:buNone/>
              <a:defRPr sz="2895"/>
            </a:lvl3pPr>
            <a:lvl4pPr marL="3976050" indent="0">
              <a:buNone/>
              <a:defRPr sz="2610"/>
            </a:lvl4pPr>
            <a:lvl5pPr marL="5301405" indent="0">
              <a:buNone/>
              <a:defRPr sz="2610"/>
            </a:lvl5pPr>
            <a:lvl6pPr marL="6626758" indent="0">
              <a:buNone/>
              <a:defRPr sz="2610"/>
            </a:lvl6pPr>
            <a:lvl7pPr marL="7952109" indent="0">
              <a:buNone/>
              <a:defRPr sz="2610"/>
            </a:lvl7pPr>
            <a:lvl8pPr marL="9277456" indent="0">
              <a:buNone/>
              <a:defRPr sz="2610"/>
            </a:lvl8pPr>
            <a:lvl9pPr marL="10602807" indent="0">
              <a:buNone/>
              <a:defRPr sz="261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295" y="10080163"/>
            <a:ext cx="16469678" cy="1190018"/>
          </a:xfrm>
        </p:spPr>
        <p:txBody>
          <a:bodyPr anchor="b"/>
          <a:lstStyle>
            <a:lvl1pPr algn="l">
              <a:defRPr sz="5799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0295" y="1286690"/>
            <a:ext cx="16469678" cy="8640129"/>
          </a:xfrm>
        </p:spPr>
        <p:txBody>
          <a:bodyPr/>
          <a:lstStyle>
            <a:lvl1pPr marL="0" indent="0">
              <a:buNone/>
              <a:defRPr sz="9279"/>
            </a:lvl1pPr>
            <a:lvl2pPr marL="1325353" indent="0">
              <a:buNone/>
              <a:defRPr sz="8115"/>
            </a:lvl2pPr>
            <a:lvl3pPr marL="2650704" indent="0">
              <a:buNone/>
              <a:defRPr sz="6957"/>
            </a:lvl3pPr>
            <a:lvl4pPr marL="3976050" indent="0">
              <a:buNone/>
              <a:defRPr sz="5799"/>
            </a:lvl4pPr>
            <a:lvl5pPr marL="5301405" indent="0">
              <a:buNone/>
              <a:defRPr sz="5799"/>
            </a:lvl5pPr>
            <a:lvl6pPr marL="6626758" indent="0">
              <a:buNone/>
              <a:defRPr sz="5799"/>
            </a:lvl6pPr>
            <a:lvl7pPr marL="7952109" indent="0">
              <a:buNone/>
              <a:defRPr sz="5799"/>
            </a:lvl7pPr>
            <a:lvl8pPr marL="9277456" indent="0">
              <a:buNone/>
              <a:defRPr sz="5799"/>
            </a:lvl8pPr>
            <a:lvl9pPr marL="10602807" indent="0">
              <a:buNone/>
              <a:defRPr sz="5799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295" y="11270171"/>
            <a:ext cx="16469678" cy="1690025"/>
          </a:xfrm>
        </p:spPr>
        <p:txBody>
          <a:bodyPr/>
          <a:lstStyle>
            <a:lvl1pPr marL="0" indent="0">
              <a:buNone/>
              <a:defRPr sz="4062"/>
            </a:lvl1pPr>
            <a:lvl2pPr marL="1325353" indent="0">
              <a:buNone/>
              <a:defRPr sz="3477"/>
            </a:lvl2pPr>
            <a:lvl3pPr marL="2650704" indent="0">
              <a:buNone/>
              <a:defRPr sz="2895"/>
            </a:lvl3pPr>
            <a:lvl4pPr marL="3976050" indent="0">
              <a:buNone/>
              <a:defRPr sz="2610"/>
            </a:lvl4pPr>
            <a:lvl5pPr marL="5301405" indent="0">
              <a:buNone/>
              <a:defRPr sz="2610"/>
            </a:lvl5pPr>
            <a:lvl6pPr marL="6626758" indent="0">
              <a:buNone/>
              <a:defRPr sz="2610"/>
            </a:lvl6pPr>
            <a:lvl7pPr marL="7952109" indent="0">
              <a:buNone/>
              <a:defRPr sz="2610"/>
            </a:lvl7pPr>
            <a:lvl8pPr marL="9277456" indent="0">
              <a:buNone/>
              <a:defRPr sz="2610"/>
            </a:lvl8pPr>
            <a:lvl9pPr marL="10602807" indent="0">
              <a:buNone/>
              <a:defRPr sz="261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9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2481" y="576691"/>
            <a:ext cx="24704515" cy="2400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481" y="3360050"/>
            <a:ext cx="24704515" cy="9503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2473" y="13346885"/>
            <a:ext cx="6404875" cy="766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B88D-74DB-9E43-994E-8715B1C7A7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8568" y="13346885"/>
            <a:ext cx="8692328" cy="766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72119" y="13346885"/>
            <a:ext cx="6404875" cy="766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6E53-3390-514A-A641-383E2C49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5353" rtl="0" eaLnBrk="1" latinLnBrk="0" hangingPunct="1">
        <a:spcBef>
          <a:spcPct val="0"/>
        </a:spcBef>
        <a:buNone/>
        <a:defRPr sz="12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4016" indent="-994016" algn="l" defTabSz="1325353" rtl="0" eaLnBrk="1" latinLnBrk="0" hangingPunct="1">
        <a:spcBef>
          <a:spcPct val="20000"/>
        </a:spcBef>
        <a:buFont typeface="Arial"/>
        <a:buChar char="•"/>
        <a:defRPr sz="9279" kern="1200">
          <a:solidFill>
            <a:schemeClr val="tx1"/>
          </a:solidFill>
          <a:latin typeface="+mn-lt"/>
          <a:ea typeface="+mn-ea"/>
          <a:cs typeface="+mn-cs"/>
        </a:defRPr>
      </a:lvl1pPr>
      <a:lvl2pPr marL="2153694" indent="-828341" algn="l" defTabSz="1325353" rtl="0" eaLnBrk="1" latinLnBrk="0" hangingPunct="1">
        <a:spcBef>
          <a:spcPct val="20000"/>
        </a:spcBef>
        <a:buFont typeface="Arial"/>
        <a:buChar char="–"/>
        <a:defRPr sz="8115" kern="1200">
          <a:solidFill>
            <a:schemeClr val="tx1"/>
          </a:solidFill>
          <a:latin typeface="+mn-lt"/>
          <a:ea typeface="+mn-ea"/>
          <a:cs typeface="+mn-cs"/>
        </a:defRPr>
      </a:lvl2pPr>
      <a:lvl3pPr marL="3313378" indent="-662674" algn="l" defTabSz="1325353" rtl="0" eaLnBrk="1" latinLnBrk="0" hangingPunct="1">
        <a:spcBef>
          <a:spcPct val="20000"/>
        </a:spcBef>
        <a:buFont typeface="Arial"/>
        <a:buChar char="•"/>
        <a:defRPr sz="6957" kern="1200">
          <a:solidFill>
            <a:schemeClr val="tx1"/>
          </a:solidFill>
          <a:latin typeface="+mn-lt"/>
          <a:ea typeface="+mn-ea"/>
          <a:cs typeface="+mn-cs"/>
        </a:defRPr>
      </a:lvl3pPr>
      <a:lvl4pPr marL="4638731" indent="-662674" algn="l" defTabSz="1325353" rtl="0" eaLnBrk="1" latinLnBrk="0" hangingPunct="1">
        <a:spcBef>
          <a:spcPct val="20000"/>
        </a:spcBef>
        <a:buFont typeface="Arial"/>
        <a:buChar char="–"/>
        <a:defRPr sz="5799" kern="1200">
          <a:solidFill>
            <a:schemeClr val="tx1"/>
          </a:solidFill>
          <a:latin typeface="+mn-lt"/>
          <a:ea typeface="+mn-ea"/>
          <a:cs typeface="+mn-cs"/>
        </a:defRPr>
      </a:lvl4pPr>
      <a:lvl5pPr marL="5964078" indent="-662674" algn="l" defTabSz="1325353" rtl="0" eaLnBrk="1" latinLnBrk="0" hangingPunct="1">
        <a:spcBef>
          <a:spcPct val="20000"/>
        </a:spcBef>
        <a:buFont typeface="Arial"/>
        <a:buChar char="»"/>
        <a:defRPr sz="5799" kern="1200">
          <a:solidFill>
            <a:schemeClr val="tx1"/>
          </a:solidFill>
          <a:latin typeface="+mn-lt"/>
          <a:ea typeface="+mn-ea"/>
          <a:cs typeface="+mn-cs"/>
        </a:defRPr>
      </a:lvl5pPr>
      <a:lvl6pPr marL="7289429" indent="-662674" algn="l" defTabSz="1325353" rtl="0" eaLnBrk="1" latinLnBrk="0" hangingPunct="1">
        <a:spcBef>
          <a:spcPct val="20000"/>
        </a:spcBef>
        <a:buFont typeface="Arial"/>
        <a:buChar char="•"/>
        <a:defRPr sz="5799" kern="1200">
          <a:solidFill>
            <a:schemeClr val="tx1"/>
          </a:solidFill>
          <a:latin typeface="+mn-lt"/>
          <a:ea typeface="+mn-ea"/>
          <a:cs typeface="+mn-cs"/>
        </a:defRPr>
      </a:lvl6pPr>
      <a:lvl7pPr marL="8614781" indent="-662674" algn="l" defTabSz="1325353" rtl="0" eaLnBrk="1" latinLnBrk="0" hangingPunct="1">
        <a:spcBef>
          <a:spcPct val="20000"/>
        </a:spcBef>
        <a:buFont typeface="Arial"/>
        <a:buChar char="•"/>
        <a:defRPr sz="5799" kern="1200">
          <a:solidFill>
            <a:schemeClr val="tx1"/>
          </a:solidFill>
          <a:latin typeface="+mn-lt"/>
          <a:ea typeface="+mn-ea"/>
          <a:cs typeface="+mn-cs"/>
        </a:defRPr>
      </a:lvl7pPr>
      <a:lvl8pPr marL="9940136" indent="-662674" algn="l" defTabSz="1325353" rtl="0" eaLnBrk="1" latinLnBrk="0" hangingPunct="1">
        <a:spcBef>
          <a:spcPct val="20000"/>
        </a:spcBef>
        <a:buFont typeface="Arial"/>
        <a:buChar char="•"/>
        <a:defRPr sz="5799" kern="1200">
          <a:solidFill>
            <a:schemeClr val="tx1"/>
          </a:solidFill>
          <a:latin typeface="+mn-lt"/>
          <a:ea typeface="+mn-ea"/>
          <a:cs typeface="+mn-cs"/>
        </a:defRPr>
      </a:lvl8pPr>
      <a:lvl9pPr marL="11265483" indent="-662674" algn="l" defTabSz="1325353" rtl="0" eaLnBrk="1" latinLnBrk="0" hangingPunct="1">
        <a:spcBef>
          <a:spcPct val="20000"/>
        </a:spcBef>
        <a:buFont typeface="Arial"/>
        <a:buChar char="•"/>
        <a:defRPr sz="5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1pPr>
      <a:lvl2pPr marL="1325353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2pPr>
      <a:lvl3pPr marL="2650704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3pPr>
      <a:lvl4pPr marL="3976050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4pPr>
      <a:lvl5pPr marL="5301405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5pPr>
      <a:lvl6pPr marL="6626758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6pPr>
      <a:lvl7pPr marL="7952109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7pPr>
      <a:lvl8pPr marL="9277456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8pPr>
      <a:lvl9pPr marL="10602807" algn="l" defTabSz="1325353" rtl="0" eaLnBrk="1" latinLnBrk="0" hangingPunct="1">
        <a:defRPr sz="5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zek.brontosaurus.cz/index.php/cely-mozek/dokumenty/pro-organizatory/118-organizatorum-mezinarodnich-akc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ozek.brontosaurus.cz/index.php/cely-mozek/dokumenty/pro-organizatory/118-propagace-sablony-a-dokumenty-k-vyuziti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8179143" y="6668807"/>
            <a:ext cx="10318692" cy="9841193"/>
          </a:xfrm>
          <a:prstGeom prst="ellipse">
            <a:avLst/>
          </a:prstGeom>
          <a:solidFill>
            <a:srgbClr val="357E67"/>
          </a:solidFill>
          <a:ln>
            <a:solidFill>
              <a:srgbClr val="357E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5949" dirty="0">
              <a:solidFill>
                <a:schemeClr val="bg1"/>
              </a:solidFill>
              <a:latin typeface="Delm Regular"/>
              <a:cs typeface="Delm Regular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4" t="11444" r="12567" b="45671"/>
          <a:stretch/>
        </p:blipFill>
        <p:spPr>
          <a:xfrm>
            <a:off x="7574873" y="1072248"/>
            <a:ext cx="12544198" cy="12544198"/>
          </a:xfrm>
          <a:prstGeom prst="ellipse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793385" y="5135756"/>
            <a:ext cx="9146984" cy="1021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5400" dirty="0">
              <a:solidFill>
                <a:srgbClr val="FFFFFF"/>
              </a:solidFill>
              <a:latin typeface="Delm" pitchFamily="50" charset="-18"/>
              <a:cs typeface="Delm Regular"/>
            </a:endParaRPr>
          </a:p>
          <a:p>
            <a:pPr algn="ctr"/>
            <a:endParaRPr lang="cs-CZ" sz="8000" dirty="0">
              <a:solidFill>
                <a:srgbClr val="FFFFFF"/>
              </a:solidFill>
              <a:latin typeface="Delm" pitchFamily="50" charset="-18"/>
              <a:cs typeface="Delm Regular"/>
            </a:endParaRPr>
          </a:p>
          <a:p>
            <a:pPr algn="ctr"/>
            <a:endParaRPr lang="cs-CZ" sz="8000" dirty="0">
              <a:solidFill>
                <a:srgbClr val="FFFFFF"/>
              </a:solidFill>
              <a:latin typeface="Delm" pitchFamily="50" charset="-18"/>
              <a:cs typeface="Delm Regular"/>
            </a:endParaRPr>
          </a:p>
          <a:p>
            <a:pPr algn="ctr"/>
            <a:r>
              <a:rPr lang="cs-CZ" sz="8000" dirty="0" smtClean="0">
                <a:solidFill>
                  <a:srgbClr val="FFFFFF"/>
                </a:solidFill>
                <a:latin typeface="Delm" panose="02000000000000000000" pitchFamily="2" charset="-18"/>
                <a:cs typeface="Delm Regular"/>
              </a:rPr>
              <a:t>VĚŠENÍ BUDEK</a:t>
            </a:r>
          </a:p>
          <a:p>
            <a:pPr algn="ctr"/>
            <a:endParaRPr lang="cs-CZ" sz="4800" dirty="0">
              <a:solidFill>
                <a:srgbClr val="FFFFFF"/>
              </a:solidFill>
              <a:latin typeface="Delm" panose="02000000000000000000" pitchFamily="2" charset="-18"/>
              <a:cs typeface="Delm Regular"/>
            </a:endParaRPr>
          </a:p>
          <a:p>
            <a:pPr algn="ctr"/>
            <a:r>
              <a:rPr lang="cs-CZ" sz="8000" dirty="0" smtClean="0">
                <a:solidFill>
                  <a:srgbClr val="FFFFFF"/>
                </a:solidFill>
                <a:latin typeface="Delm" panose="02000000000000000000" pitchFamily="2" charset="-18"/>
                <a:cs typeface="Delm Regular"/>
              </a:rPr>
              <a:t>OHRANA PTACTVA</a:t>
            </a:r>
          </a:p>
          <a:p>
            <a:pPr algn="ctr"/>
            <a:endParaRPr lang="cs-CZ" sz="4800" dirty="0">
              <a:solidFill>
                <a:srgbClr val="FFFFFF"/>
              </a:solidFill>
              <a:latin typeface="Delm" panose="02000000000000000000" pitchFamily="2" charset="-18"/>
              <a:cs typeface="Delm Regular"/>
            </a:endParaRPr>
          </a:p>
          <a:p>
            <a:pPr algn="ctr"/>
            <a:r>
              <a:rPr lang="cs-CZ" sz="8000" dirty="0" smtClean="0">
                <a:solidFill>
                  <a:srgbClr val="FFFFFF"/>
                </a:solidFill>
                <a:latin typeface="Delm" panose="02000000000000000000" pitchFamily="2" charset="-18"/>
                <a:cs typeface="Delm Regular"/>
              </a:rPr>
              <a:t>SPOLEČNÁ VEČEŘE</a:t>
            </a:r>
            <a:endParaRPr lang="cs-CZ" sz="8000" dirty="0">
              <a:solidFill>
                <a:srgbClr val="FFFFFF"/>
              </a:solidFill>
              <a:latin typeface="Delm" panose="02000000000000000000" pitchFamily="2" charset="-18"/>
              <a:cs typeface="Delm Regular"/>
            </a:endParaRPr>
          </a:p>
          <a:p>
            <a:pPr marL="720021" indent="-720021" algn="ctr">
              <a:buFont typeface="Arial" panose="020B0604020202020204" pitchFamily="34" charset="0"/>
              <a:buChar char="•"/>
            </a:pPr>
            <a:endParaRPr lang="cs-CZ" sz="5400" dirty="0">
              <a:solidFill>
                <a:srgbClr val="FFFFFF"/>
              </a:solidFill>
              <a:latin typeface="Delm" pitchFamily="50" charset="-18"/>
              <a:cs typeface="Delm Regular"/>
            </a:endParaRPr>
          </a:p>
          <a:p>
            <a:pPr marL="720021" indent="-720021" algn="ctr">
              <a:buFont typeface="Arial" panose="020B0604020202020204" pitchFamily="34" charset="0"/>
              <a:buChar char="•"/>
            </a:pPr>
            <a:endParaRPr lang="en-US" sz="5400" dirty="0">
              <a:solidFill>
                <a:srgbClr val="FFFFFF"/>
              </a:solidFill>
              <a:latin typeface="Delm" pitchFamily="50" charset="-18"/>
              <a:cs typeface="Delm Regular"/>
            </a:endParaRPr>
          </a:p>
        </p:txBody>
      </p:sp>
      <p:sp>
        <p:nvSpPr>
          <p:cNvPr id="13" name="Oval 6">
            <a:extLst>
              <a:ext uri="{FF2B5EF4-FFF2-40B4-BE49-F238E27FC236}">
                <a16:creationId xmlns="" xmlns:a16="http://schemas.microsoft.com/office/drawing/2014/main" id="{27FACF66-8AB3-48AD-BEDF-AB20C433E5BC}"/>
              </a:ext>
            </a:extLst>
          </p:cNvPr>
          <p:cNvSpPr/>
          <p:nvPr/>
        </p:nvSpPr>
        <p:spPr>
          <a:xfrm>
            <a:off x="-462662" y="-4639332"/>
            <a:ext cx="11083331" cy="10977108"/>
          </a:xfrm>
          <a:prstGeom prst="ellipse">
            <a:avLst/>
          </a:prstGeom>
          <a:solidFill>
            <a:srgbClr val="357E67"/>
          </a:solidFill>
          <a:ln>
            <a:solidFill>
              <a:srgbClr val="357E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5949" dirty="0">
              <a:solidFill>
                <a:srgbClr val="AFCC32"/>
              </a:solidFill>
              <a:latin typeface="Delm Regular"/>
              <a:cs typeface="Delm Regular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6D9FB1B8-12BB-4620-BBE7-7E391C87554D}"/>
              </a:ext>
            </a:extLst>
          </p:cNvPr>
          <p:cNvSpPr txBox="1"/>
          <p:nvPr/>
        </p:nvSpPr>
        <p:spPr>
          <a:xfrm>
            <a:off x="403101" y="-311166"/>
            <a:ext cx="94856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7200" dirty="0">
              <a:solidFill>
                <a:schemeClr val="bg1"/>
              </a:solidFill>
              <a:latin typeface="Delm" panose="02000000000000000000"/>
            </a:endParaRPr>
          </a:p>
          <a:p>
            <a:pPr algn="ctr"/>
            <a:r>
              <a:rPr lang="cs-CZ" sz="12000" dirty="0" smtClean="0">
                <a:solidFill>
                  <a:schemeClr val="bg1"/>
                </a:solidFill>
                <a:latin typeface="Delm Extrabold" panose="02000000000000000000" pitchFamily="50" charset="-18"/>
              </a:rPr>
              <a:t>BUDKY PRO BRNO</a:t>
            </a:r>
            <a:endParaRPr lang="cs-CZ" sz="1600" dirty="0" smtClean="0">
              <a:solidFill>
                <a:schemeClr val="bg1"/>
              </a:solidFill>
              <a:latin typeface="Delm Extrabold" panose="02000000000000000000" pitchFamily="50" charset="-18"/>
            </a:endParaRPr>
          </a:p>
          <a:p>
            <a:pPr algn="ctr"/>
            <a:r>
              <a:rPr lang="cs-CZ" sz="7200" dirty="0" smtClean="0">
                <a:solidFill>
                  <a:schemeClr val="bg1"/>
                </a:solidFill>
                <a:latin typeface="Delm" panose="02000000000000000000"/>
              </a:rPr>
              <a:t>24. 10.</a:t>
            </a:r>
          </a:p>
          <a:p>
            <a:pPr algn="ctr"/>
            <a:r>
              <a:rPr lang="cs-CZ" sz="7200" dirty="0" smtClean="0">
                <a:solidFill>
                  <a:schemeClr val="bg1"/>
                </a:solidFill>
                <a:latin typeface="Delm" panose="02000000000000000000"/>
              </a:rPr>
              <a:t>WILSONŮV PARK</a:t>
            </a:r>
            <a:endParaRPr lang="cs-CZ" sz="7200" dirty="0">
              <a:solidFill>
                <a:schemeClr val="bg1"/>
              </a:solidFill>
              <a:latin typeface="Delm" panose="0200000000000000000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2" t="5003" r="12962" b="-5003"/>
          <a:stretch/>
        </p:blipFill>
        <p:spPr>
          <a:xfrm flipH="1">
            <a:off x="-1453308" y="7242531"/>
            <a:ext cx="8470715" cy="8470715"/>
          </a:xfrm>
          <a:prstGeom prst="ellipse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677" y="775079"/>
            <a:ext cx="7343309" cy="239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1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"/>
          <p:cNvSpPr/>
          <p:nvPr/>
        </p:nvSpPr>
        <p:spPr>
          <a:xfrm>
            <a:off x="-9227188" y="-29470157"/>
            <a:ext cx="32967155" cy="32967155"/>
          </a:xfrm>
          <a:prstGeom prst="ellipse">
            <a:avLst/>
          </a:prstGeom>
          <a:solidFill>
            <a:srgbClr val="357E67"/>
          </a:solidFill>
          <a:ln>
            <a:solidFill>
              <a:srgbClr val="357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sp>
        <p:nvSpPr>
          <p:cNvPr id="3" name="Rectangle 2">
            <a:hlinkClick r:id="rId3"/>
          </p:cNvPr>
          <p:cNvSpPr/>
          <p:nvPr/>
        </p:nvSpPr>
        <p:spPr>
          <a:xfrm>
            <a:off x="1514195" y="699510"/>
            <a:ext cx="12015982" cy="15141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239" dirty="0" smtClean="0">
                <a:solidFill>
                  <a:schemeClr val="bg1"/>
                </a:solidFill>
                <a:latin typeface="Delm Bold" panose="02000000000000000000" pitchFamily="50" charset="-18"/>
              </a:rPr>
              <a:t>NÁVOD </a:t>
            </a:r>
            <a:r>
              <a:rPr lang="cs-CZ" sz="9239" dirty="0">
                <a:solidFill>
                  <a:schemeClr val="bg1"/>
                </a:solidFill>
                <a:latin typeface="Delm Bold" panose="02000000000000000000" pitchFamily="50" charset="-18"/>
              </a:rPr>
              <a:t>NA </a:t>
            </a:r>
            <a:r>
              <a:rPr lang="cs-CZ" sz="9239" dirty="0" smtClean="0">
                <a:solidFill>
                  <a:schemeClr val="bg1"/>
                </a:solidFill>
                <a:latin typeface="Delm Bold" panose="02000000000000000000" pitchFamily="50" charset="-18"/>
              </a:rPr>
              <a:t>POUŽITÍ ŠABLONY</a:t>
            </a:r>
            <a:endParaRPr lang="cs-CZ" sz="9239" dirty="0">
              <a:solidFill>
                <a:schemeClr val="bg1"/>
              </a:solidFill>
              <a:latin typeface="Delm Bold" panose="02000000000000000000" pitchFamily="50" charset="-1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861" y="4143441"/>
            <a:ext cx="19858257" cy="11644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60029" indent="-960029">
              <a:spcAft>
                <a:spcPts val="420"/>
              </a:spcAft>
              <a:buFont typeface="+mj-lt"/>
              <a:buAutoNum type="arabicParenR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Stáhni </a:t>
            </a:r>
            <a:r>
              <a:rPr lang="cs-CZ" sz="4400" dirty="0">
                <a:solidFill>
                  <a:schemeClr val="bg1"/>
                </a:solidFill>
                <a:latin typeface="Delm Light" panose="02000000000000000000" pitchFamily="50" charset="-18"/>
              </a:rPr>
              <a:t>si a nainstaluj naše písmo </a:t>
            </a:r>
            <a:endParaRPr lang="cs-CZ" sz="4400" dirty="0" smtClean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pPr marL="960029" indent="-960029">
              <a:spcAft>
                <a:spcPts val="420"/>
              </a:spcAft>
              <a:buFont typeface="+mj-lt"/>
              <a:buAutoNum type="arabicParenR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Do bublin napiš to nejdůležitější o své akci (název, datum, místo, činnosti).</a:t>
            </a:r>
          </a:p>
          <a:p>
            <a:pPr marL="960029" indent="-960029">
              <a:spcAft>
                <a:spcPts val="420"/>
              </a:spcAft>
              <a:buFont typeface="+mj-lt"/>
              <a:buAutoNum type="arabicParenR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Vlož </a:t>
            </a:r>
            <a:r>
              <a:rPr lang="cs-CZ" sz="4400" dirty="0">
                <a:solidFill>
                  <a:schemeClr val="bg1"/>
                </a:solidFill>
                <a:latin typeface="Delm Light" panose="02000000000000000000" pitchFamily="50" charset="-18"/>
              </a:rPr>
              <a:t>své fotky (lidi, aktivity, lokality, téma</a:t>
            </a: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...)</a:t>
            </a:r>
          </a:p>
          <a:p>
            <a:pPr marL="946695">
              <a:spcAft>
                <a:spcPts val="420"/>
              </a:spcAft>
            </a:pPr>
            <a:r>
              <a:rPr lang="cs-CZ" sz="4400" dirty="0" smtClean="0">
                <a:latin typeface="Delm Light" panose="02000000000000000000" pitchFamily="50" charset="-18"/>
              </a:rPr>
              <a:t>Název a fotka musí </a:t>
            </a:r>
            <a:r>
              <a:rPr lang="cs-CZ" sz="4400" dirty="0">
                <a:latin typeface="Delm Light" panose="02000000000000000000" pitchFamily="50" charset="-18"/>
              </a:rPr>
              <a:t>zaujmout, jinak si tvé akce nikdo nevšimne</a:t>
            </a:r>
            <a:r>
              <a:rPr lang="cs-CZ" sz="4400" dirty="0">
                <a:latin typeface="Delm Light" panose="02000000000000000000" pitchFamily="50" charset="-18"/>
                <a:sym typeface="Wingdings" panose="05000000000000000000" pitchFamily="2" charset="2"/>
              </a:rPr>
              <a:t>!</a:t>
            </a:r>
            <a:endParaRPr lang="cs-CZ" sz="4400" dirty="0">
              <a:latin typeface="Delm Light" panose="02000000000000000000" pitchFamily="50" charset="-18"/>
            </a:endParaRPr>
          </a:p>
          <a:p>
            <a:pPr marL="946695">
              <a:spcAft>
                <a:spcPts val="420"/>
              </a:spcAft>
            </a:pPr>
            <a:r>
              <a:rPr lang="cs-CZ" sz="4400" dirty="0" smtClean="0">
                <a:latin typeface="Delm Light" panose="02000000000000000000" pitchFamily="50" charset="-18"/>
              </a:rPr>
              <a:t>Kde sehnat obrázky: Google </a:t>
            </a:r>
            <a:r>
              <a:rPr lang="cs-CZ" sz="4400" dirty="0">
                <a:latin typeface="Delm Light" panose="02000000000000000000" pitchFamily="50" charset="-18"/>
              </a:rPr>
              <a:t>obrázky </a:t>
            </a:r>
            <a:r>
              <a:rPr lang="cs-CZ" sz="4400" dirty="0" smtClean="0">
                <a:latin typeface="Delm Light" panose="02000000000000000000" pitchFamily="50" charset="-18"/>
              </a:rPr>
              <a:t>(POZOR: Nástroje </a:t>
            </a:r>
            <a:r>
              <a:rPr lang="cs-CZ" sz="4400" dirty="0">
                <a:latin typeface="Delm Light" panose="02000000000000000000" pitchFamily="50" charset="-18"/>
              </a:rPr>
              <a:t>&gt; Práva k </a:t>
            </a:r>
            <a:r>
              <a:rPr lang="cs-CZ" sz="4400" dirty="0" smtClean="0">
                <a:latin typeface="Delm Light" panose="02000000000000000000" pitchFamily="50" charset="-18"/>
              </a:rPr>
              <a:t>užití),</a:t>
            </a:r>
          </a:p>
          <a:p>
            <a:pPr marL="946695">
              <a:spcAft>
                <a:spcPts val="420"/>
              </a:spcAft>
            </a:pPr>
            <a:r>
              <a:rPr lang="cs-CZ" sz="4400" dirty="0" smtClean="0">
                <a:latin typeface="Delm Light" panose="02000000000000000000" pitchFamily="50" charset="-18"/>
              </a:rPr>
              <a:t>Taky můžeš zkusit Pexels.com, Pixabay.com, Unsplash.com, Picjumbo.com</a:t>
            </a:r>
            <a:endParaRPr lang="cs-CZ" sz="4400" dirty="0" smtClean="0">
              <a:latin typeface="Delm Light" panose="02000000000000000000" pitchFamily="50" charset="-18"/>
            </a:endParaRPr>
          </a:p>
          <a:p>
            <a:pPr marL="960029" indent="-960029">
              <a:spcAft>
                <a:spcPts val="420"/>
              </a:spcAft>
              <a:buFont typeface="+mj-lt"/>
              <a:buAutoNum type="arabicParenR" startAt="3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Fotku </a:t>
            </a:r>
            <a:r>
              <a:rPr lang="cs-CZ" sz="4400" dirty="0">
                <a:solidFill>
                  <a:schemeClr val="bg1"/>
                </a:solidFill>
                <a:latin typeface="Delm Light" panose="02000000000000000000" pitchFamily="50" charset="-18"/>
              </a:rPr>
              <a:t>dostaneš do kolečka tímto postupem:</a:t>
            </a:r>
          </a:p>
          <a:p>
            <a:pPr marL="946695">
              <a:spcAft>
                <a:spcPts val="420"/>
              </a:spcAft>
            </a:pPr>
            <a:r>
              <a:rPr lang="cs-CZ" sz="4400" dirty="0">
                <a:latin typeface="Delm Light" panose="02000000000000000000" pitchFamily="50" charset="-18"/>
              </a:rPr>
              <a:t>Vytvoř z ní čtverec: Formát &gt; Oříznout &gt; Poměr stran &gt; Čtverec 1:1</a:t>
            </a:r>
          </a:p>
          <a:p>
            <a:pPr marL="946695">
              <a:spcAft>
                <a:spcPts val="420"/>
              </a:spcAft>
            </a:pPr>
            <a:r>
              <a:rPr lang="cs-CZ" sz="4400" dirty="0">
                <a:latin typeface="Delm Light" panose="02000000000000000000" pitchFamily="50" charset="-18"/>
              </a:rPr>
              <a:t>Vyber výřez a zachovej poměr stran: SHIFT + táhnutí myší </a:t>
            </a:r>
          </a:p>
          <a:p>
            <a:pPr marL="946695">
              <a:spcAft>
                <a:spcPts val="420"/>
              </a:spcAft>
            </a:pPr>
            <a:r>
              <a:rPr lang="cs-CZ" sz="4400" dirty="0">
                <a:latin typeface="Delm Light" panose="02000000000000000000" pitchFamily="50" charset="-18"/>
              </a:rPr>
              <a:t>Vytvoř kolečko: Formát &gt; Oříznout &gt; Oříznout na obrazec &gt; „Ovál</a:t>
            </a:r>
            <a:r>
              <a:rPr lang="cs-CZ" sz="4400" dirty="0" smtClean="0">
                <a:latin typeface="Delm Light" panose="02000000000000000000" pitchFamily="50" charset="-18"/>
              </a:rPr>
              <a:t>“</a:t>
            </a:r>
            <a:endParaRPr lang="cs-CZ" sz="4400" dirty="0">
              <a:latin typeface="Delm Light" panose="02000000000000000000" pitchFamily="50" charset="-18"/>
            </a:endParaRPr>
          </a:p>
          <a:p>
            <a:pPr marL="960029" indent="-960029">
              <a:spcAft>
                <a:spcPts val="420"/>
              </a:spcAft>
              <a:buFont typeface="+mj-lt"/>
              <a:buAutoNum type="arabicParenR" startAt="4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Rozmísti </a:t>
            </a:r>
            <a:r>
              <a:rPr lang="cs-CZ" sz="4400" dirty="0">
                <a:solidFill>
                  <a:schemeClr val="bg1"/>
                </a:solidFill>
                <a:latin typeface="Delm Light" panose="02000000000000000000" pitchFamily="50" charset="-18"/>
              </a:rPr>
              <a:t>prvky, text, fotky a logo viditelně a přehledně</a:t>
            </a: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.</a:t>
            </a:r>
          </a:p>
          <a:p>
            <a:pPr marL="960029" indent="-960029">
              <a:spcAft>
                <a:spcPts val="420"/>
              </a:spcAft>
              <a:buFont typeface="+mj-lt"/>
              <a:buAutoNum type="arabicParenR" startAt="4"/>
            </a:pPr>
            <a:r>
              <a:rPr lang="cs-CZ" sz="4400" dirty="0" smtClean="0">
                <a:solidFill>
                  <a:schemeClr val="bg1"/>
                </a:solidFill>
                <a:latin typeface="Delm Light" panose="02000000000000000000" pitchFamily="50" charset="-18"/>
              </a:rPr>
              <a:t>Ulož šablonu jako obrázek: </a:t>
            </a:r>
          </a:p>
          <a:p>
            <a:pPr marL="979488">
              <a:spcAft>
                <a:spcPts val="420"/>
              </a:spcAft>
            </a:pPr>
            <a:r>
              <a:rPr lang="cs-CZ" sz="4400" dirty="0" smtClean="0">
                <a:latin typeface="Delm Light" panose="02000000000000000000" pitchFamily="50" charset="-18"/>
              </a:rPr>
              <a:t>Soubor &gt; Uložit jako &gt; Vybrat místo uložení &gt; Uložit jako typ: Formát JPEG &gt; Jenom tenhle snímek</a:t>
            </a:r>
          </a:p>
          <a:p>
            <a:pPr marL="979488">
              <a:spcAft>
                <a:spcPts val="420"/>
              </a:spcAft>
            </a:pPr>
            <a:endParaRPr lang="cs-CZ" sz="4400" dirty="0">
              <a:latin typeface="Delm Light" panose="02000000000000000000" pitchFamily="50" charset="-18"/>
            </a:endParaRPr>
          </a:p>
          <a:p>
            <a:pPr lvl="1"/>
            <a:endParaRPr lang="cs-CZ" sz="4400" dirty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pPr marL="720021" indent="-720021">
              <a:buFont typeface="+mj-lt"/>
              <a:buAutoNum type="arabicParenR"/>
            </a:pPr>
            <a:endParaRPr lang="cs-CZ" sz="4400" dirty="0">
              <a:solidFill>
                <a:schemeClr val="bg1"/>
              </a:solidFill>
              <a:latin typeface="Delm Light" panose="02000000000000000000" pitchFamily="50" charset="-18"/>
            </a:endParaRPr>
          </a:p>
        </p:txBody>
      </p:sp>
      <p:sp>
        <p:nvSpPr>
          <p:cNvPr id="9" name="Oval 1"/>
          <p:cNvSpPr/>
          <p:nvPr/>
        </p:nvSpPr>
        <p:spPr>
          <a:xfrm>
            <a:off x="17063700" y="-1785460"/>
            <a:ext cx="12561721" cy="12561721"/>
          </a:xfrm>
          <a:prstGeom prst="ellipse">
            <a:avLst/>
          </a:prstGeom>
          <a:solidFill>
            <a:srgbClr val="357E67"/>
          </a:solidFill>
          <a:ln>
            <a:solidFill>
              <a:srgbClr val="357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sp>
        <p:nvSpPr>
          <p:cNvPr id="4" name="Obdélník 3"/>
          <p:cNvSpPr/>
          <p:nvPr/>
        </p:nvSpPr>
        <p:spPr>
          <a:xfrm>
            <a:off x="16603559" y="5833185"/>
            <a:ext cx="12800189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Do </a:t>
            </a:r>
            <a:r>
              <a:rPr lang="cs-CZ" sz="4800" dirty="0" err="1">
                <a:solidFill>
                  <a:schemeClr val="bg1"/>
                </a:solidFill>
                <a:latin typeface="Delm" panose="02000000000000000000" pitchFamily="2" charset="-18"/>
              </a:rPr>
              <a:t>BISu</a:t>
            </a:r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 nevkládej tuto šablonu jako </a:t>
            </a:r>
          </a:p>
          <a:p>
            <a:pPr algn="ctr"/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úvodní foto, to by mělo být přibližně </a:t>
            </a:r>
          </a:p>
          <a:p>
            <a:pPr algn="ctr"/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čtvercového formátu, pro dobrou</a:t>
            </a:r>
          </a:p>
          <a:p>
            <a:pPr algn="ctr"/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 viditelnost na našem </a:t>
            </a:r>
            <a:r>
              <a:rPr lang="cs-CZ" sz="4800" dirty="0" err="1">
                <a:solidFill>
                  <a:schemeClr val="bg1"/>
                </a:solidFill>
                <a:latin typeface="Delm" panose="02000000000000000000" pitchFamily="2" charset="-18"/>
              </a:rPr>
              <a:t>brontowebu</a:t>
            </a:r>
            <a:r>
              <a:rPr lang="cs-CZ" sz="4800" dirty="0">
                <a:solidFill>
                  <a:schemeClr val="bg1"/>
                </a:solidFill>
                <a:latin typeface="Delm" panose="02000000000000000000" pitchFamily="2" charset="-18"/>
              </a:rPr>
              <a:t>.</a:t>
            </a:r>
          </a:p>
        </p:txBody>
      </p:sp>
      <p:pic>
        <p:nvPicPr>
          <p:cNvPr id="1026" name="Picture 2" descr="https://bis.brontosaurus.cz/files/psb/5c65676a8a0f0-29196676_2045120558849956_903784934395609088_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3"/>
          <a:stretch/>
        </p:blipFill>
        <p:spPr bwMode="auto">
          <a:xfrm>
            <a:off x="20385966" y="964985"/>
            <a:ext cx="5235374" cy="42217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hlinkClick r:id="rId5"/>
          </p:cNvPr>
          <p:cNvSpPr/>
          <p:nvPr/>
        </p:nvSpPr>
        <p:spPr>
          <a:xfrm>
            <a:off x="8826967" y="4107274"/>
            <a:ext cx="64694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20"/>
              </a:spcAft>
            </a:pPr>
            <a:r>
              <a:rPr lang="cs-CZ" sz="4400" b="1" u="sng" dirty="0">
                <a:solidFill>
                  <a:schemeClr val="bg1"/>
                </a:solidFill>
                <a:latin typeface="Delm Light" panose="02000000000000000000" pitchFamily="50" charset="-18"/>
              </a:rPr>
              <a:t>DELM – KE STAŽENÍ NA MOZKU</a:t>
            </a:r>
          </a:p>
        </p:txBody>
      </p:sp>
    </p:spTree>
    <p:extLst>
      <p:ext uri="{BB962C8B-B14F-4D97-AF65-F5344CB8AC3E}">
        <p14:creationId xmlns:p14="http://schemas.microsoft.com/office/powerpoint/2010/main" val="403411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4542" y="-43988"/>
            <a:ext cx="25600378" cy="14400213"/>
          </a:xfrm>
          <a:prstGeom prst="rect">
            <a:avLst/>
          </a:prstGeom>
          <a:solidFill>
            <a:srgbClr val="1C9545"/>
          </a:solidFill>
          <a:ln>
            <a:solidFill>
              <a:srgbClr val="1C9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149" y="1344021"/>
            <a:ext cx="12673858" cy="12585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366149" y="146352"/>
            <a:ext cx="12825214" cy="139025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3360"/>
              </a:spcAft>
            </a:pPr>
            <a:r>
              <a:rPr lang="cs-CZ" sz="5879" dirty="0">
                <a:solidFill>
                  <a:schemeClr val="bg1"/>
                </a:solidFill>
                <a:latin typeface="Delm Bold" panose="02000000000000000000" pitchFamily="50" charset="-18"/>
              </a:rPr>
              <a:t>Příklad popisu akce na FB události a </a:t>
            </a:r>
            <a:r>
              <a:rPr lang="cs-CZ" sz="5879" dirty="0" err="1">
                <a:solidFill>
                  <a:schemeClr val="bg1"/>
                </a:solidFill>
                <a:latin typeface="Delm Bold" panose="02000000000000000000" pitchFamily="50" charset="-18"/>
              </a:rPr>
              <a:t>BISu</a:t>
            </a:r>
            <a:endParaRPr lang="cs-CZ" sz="336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3360"/>
              </a:spcAft>
            </a:pPr>
            <a:r>
              <a:rPr lang="cs-CZ" sz="4200" dirty="0" err="1">
                <a:latin typeface="Delm Bold" panose="02000000000000000000" pitchFamily="50" charset="-18"/>
              </a:rPr>
              <a:t>Tracyho</a:t>
            </a:r>
            <a:r>
              <a:rPr lang="cs-CZ" sz="4200" dirty="0">
                <a:latin typeface="Delm Bold" panose="02000000000000000000" pitchFamily="50" charset="-18"/>
              </a:rPr>
              <a:t> tygři  </a:t>
            </a:r>
            <a:r>
              <a:rPr lang="cs-CZ" sz="4813" dirty="0">
                <a:latin typeface="Delm Light" panose="02000000000000000000" pitchFamily="50" charset="-18"/>
              </a:rPr>
              <a:t>(</a:t>
            </a:r>
            <a:r>
              <a:rPr lang="pl-PL" sz="4813" dirty="0">
                <a:solidFill>
                  <a:srgbClr val="000000"/>
                </a:solidFill>
                <a:latin typeface="Delm Light" panose="02000000000000000000" pitchFamily="50" charset="-18"/>
              </a:rPr>
              <a:t>21. - 23. května, Řáholec u Jičína)</a:t>
            </a:r>
            <a:endParaRPr lang="cs-CZ" sz="4813" dirty="0">
              <a:solidFill>
                <a:srgbClr val="000000"/>
              </a:solidFill>
              <a:latin typeface="Delm Light" panose="02000000000000000000" pitchFamily="50" charset="-18"/>
            </a:endParaRP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Každý máme svého vnitřního tygra, jde o to ho dobře živit </a:t>
            </a: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Zažij víkend plný </a:t>
            </a:r>
            <a:r>
              <a:rPr lang="cs-CZ" sz="3570" dirty="0">
                <a:latin typeface="Delm Bold" panose="02000000000000000000" pitchFamily="50" charset="-18"/>
              </a:rPr>
              <a:t>zážitků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a dobrodružství s novými </a:t>
            </a:r>
            <a:r>
              <a:rPr lang="cs-CZ" sz="3570" dirty="0">
                <a:latin typeface="Delm Bold" panose="02000000000000000000" pitchFamily="50" charset="-18"/>
              </a:rPr>
              <a:t>přáteli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v okolí místního rybníka. Společně s </a:t>
            </a:r>
            <a:r>
              <a:rPr lang="cs-CZ" sz="3570" dirty="0" err="1">
                <a:solidFill>
                  <a:srgbClr val="000000"/>
                </a:solidFill>
                <a:latin typeface="Delm Light" panose="02000000000000000000" pitchFamily="50" charset="-18"/>
              </a:rPr>
              <a:t>Tracym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 a jeho tygrem se podíváme na to, jaký je opravdu svět kolem nás a jak vlastně fungujeme uvnitř. </a:t>
            </a: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Budete mít </a:t>
            </a:r>
            <a:r>
              <a:rPr lang="cs-CZ" sz="3570" dirty="0">
                <a:latin typeface="Delm Bold" panose="02000000000000000000" pitchFamily="50" charset="-18"/>
              </a:rPr>
              <a:t>příležitost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vidět z blízka dravé ptáky během přednášky expertů na ohrožené druhy. Na programu je workshop </a:t>
            </a:r>
            <a:r>
              <a:rPr lang="cs-CZ" sz="3570" dirty="0">
                <a:latin typeface="Delm Bold" panose="02000000000000000000" pitchFamily="50" charset="-18"/>
              </a:rPr>
              <a:t>sebepoznávání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a také si odnesete </a:t>
            </a:r>
            <a:r>
              <a:rPr lang="cs-CZ" sz="3570" dirty="0">
                <a:latin typeface="Delm Bold" panose="02000000000000000000" pitchFamily="50" charset="-18"/>
              </a:rPr>
              <a:t>zkušenost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z tvorby myšlenkových map </a:t>
            </a: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Spát budeme ve spacácích ve srubu U Manky. Máme zajištěnou domácí stravu 3× denně.</a:t>
            </a:r>
            <a:r>
              <a:rPr lang="cs-CZ" sz="3570" dirty="0">
                <a:latin typeface="Delm Light" panose="02000000000000000000" pitchFamily="50" charset="-18"/>
              </a:rPr>
              <a:t> Účastnický poplatek je 250 Kč pokrývající ubytování a stravu.</a:t>
            </a:r>
            <a:endParaRPr lang="cs-CZ" sz="3570" dirty="0">
              <a:solidFill>
                <a:srgbClr val="000000"/>
              </a:solidFill>
              <a:latin typeface="Delm Light" panose="02000000000000000000" pitchFamily="50" charset="-18"/>
            </a:endParaRP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V sobotu náš čeká </a:t>
            </a:r>
            <a:r>
              <a:rPr lang="cs-CZ" sz="3570" dirty="0">
                <a:latin typeface="Delm Bold" panose="02000000000000000000" pitchFamily="50" charset="-18"/>
              </a:rPr>
              <a:t>dobrovolnická 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práce, která má opravdu </a:t>
            </a:r>
            <a:r>
              <a:rPr lang="cs-CZ" sz="3570" dirty="0">
                <a:latin typeface="Delm Bold" panose="02000000000000000000" pitchFamily="50" charset="-18"/>
              </a:rPr>
              <a:t>smysl</a:t>
            </a: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. Budeme asi čtyři hodiny vyvěšovat budky, </a:t>
            </a:r>
            <a:r>
              <a:rPr lang="cs-CZ" sz="3570" dirty="0">
                <a:latin typeface="Delm Light" panose="02000000000000000000" pitchFamily="50" charset="-18"/>
              </a:rPr>
              <a:t>abychom </a:t>
            </a:r>
            <a:r>
              <a:rPr lang="cs-CZ" sz="3570" dirty="0">
                <a:latin typeface="Delm Bold" panose="02000000000000000000" pitchFamily="50" charset="-18"/>
              </a:rPr>
              <a:t>pomohli </a:t>
            </a:r>
            <a:r>
              <a:rPr lang="cs-CZ" sz="3570" dirty="0">
                <a:latin typeface="Delm Light" panose="02000000000000000000" pitchFamily="50" charset="-18"/>
              </a:rPr>
              <a:t>vzácným Fénixům říčních vytvořit vhodné podmínky pro hnízdění </a:t>
            </a:r>
            <a:endParaRPr lang="cs-CZ" sz="3570" dirty="0">
              <a:solidFill>
                <a:srgbClr val="000000"/>
              </a:solidFill>
              <a:latin typeface="Delm Light" panose="02000000000000000000" pitchFamily="50" charset="-18"/>
            </a:endParaRP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Přihlásit se můžeš zde: </a:t>
            </a:r>
            <a:r>
              <a:rPr lang="cs-CZ" sz="3570" u="sng" dirty="0">
                <a:latin typeface="Delm Bold" panose="02000000000000000000" pitchFamily="50" charset="-18"/>
              </a:rPr>
              <a:t>ODKAZ NA PŘIHLÁŠKU</a:t>
            </a:r>
          </a:p>
          <a:p>
            <a:pPr>
              <a:spcAft>
                <a:spcPts val="3360"/>
              </a:spcAft>
            </a:pPr>
            <a:r>
              <a:rPr lang="pl-PL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Více info nalezneš na </a:t>
            </a:r>
            <a:r>
              <a:rPr lang="cs-CZ" sz="3570" u="sng" dirty="0">
                <a:solidFill>
                  <a:srgbClr val="000000"/>
                </a:solidFill>
                <a:latin typeface="Delm Bold" panose="02000000000000000000" pitchFamily="50" charset="-18"/>
              </a:rPr>
              <a:t>brontosaurus.cz/</a:t>
            </a:r>
            <a:r>
              <a:rPr lang="cs-CZ" sz="3570" u="sng" dirty="0" err="1">
                <a:solidFill>
                  <a:srgbClr val="000000"/>
                </a:solidFill>
                <a:latin typeface="Delm Bold" panose="02000000000000000000" pitchFamily="50" charset="-18"/>
              </a:rPr>
              <a:t>dobrovolnicke</a:t>
            </a:r>
            <a:r>
              <a:rPr lang="cs-CZ" sz="3570" u="sng" dirty="0">
                <a:solidFill>
                  <a:srgbClr val="000000"/>
                </a:solidFill>
                <a:latin typeface="Delm Bold" panose="02000000000000000000" pitchFamily="50" charset="-18"/>
              </a:rPr>
              <a:t>-akce/detail/1234</a:t>
            </a:r>
          </a:p>
          <a:p>
            <a:pPr>
              <a:spcAft>
                <a:spcPts val="3360"/>
              </a:spcAft>
            </a:pPr>
            <a:r>
              <a:rPr lang="cs-CZ" sz="3570" dirty="0">
                <a:solidFill>
                  <a:srgbClr val="000000"/>
                </a:solidFill>
                <a:latin typeface="Delm Light" panose="02000000000000000000" pitchFamily="50" charset="-18"/>
              </a:rPr>
              <a:t>Těší se na tebe Tomáš, Ondra, Lojza a Terka </a:t>
            </a:r>
            <a:endParaRPr lang="cs-CZ" sz="3570" dirty="0">
              <a:latin typeface="Delm Light" panose="02000000000000000000" pitchFamily="50" charset="-1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00551" y="2304034"/>
            <a:ext cx="121441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3811069" y="4797905"/>
            <a:ext cx="2256250" cy="2255393"/>
          </a:xfrm>
          <a:prstGeom prst="ellipse">
            <a:avLst/>
          </a:prstGeom>
          <a:solidFill>
            <a:srgbClr val="357E67"/>
          </a:solidFill>
          <a:ln>
            <a:solidFill>
              <a:srgbClr val="357E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940" dirty="0">
              <a:latin typeface="Delm Light" panose="02000000000000000000" pitchFamily="50" charset="-1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811642" y="2702086"/>
            <a:ext cx="2256250" cy="2255393"/>
          </a:xfrm>
          <a:prstGeom prst="ellipse">
            <a:avLst/>
          </a:prstGeom>
          <a:solidFill>
            <a:srgbClr val="F17A30"/>
          </a:solidFill>
          <a:ln>
            <a:solidFill>
              <a:srgbClr val="F17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940" dirty="0">
              <a:latin typeface="Delm Light" panose="02000000000000000000" pitchFamily="50" charset="-1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3836136" y="8998641"/>
            <a:ext cx="2256250" cy="2255393"/>
          </a:xfrm>
          <a:prstGeom prst="ellipse">
            <a:avLst/>
          </a:prstGeom>
          <a:solidFill>
            <a:srgbClr val="AFCB33"/>
          </a:solidFill>
          <a:ln>
            <a:solidFill>
              <a:srgbClr val="AFCB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940" dirty="0">
              <a:latin typeface="Delm Light" panose="02000000000000000000" pitchFamily="50" charset="-1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37404" y="3393556"/>
            <a:ext cx="1954588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10" dirty="0">
                <a:solidFill>
                  <a:schemeClr val="bg1"/>
                </a:solidFill>
                <a:latin typeface="Delm Bold" panose="02000000000000000000" pitchFamily="50" charset="-18"/>
              </a:rPr>
              <a:t>BAV 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864941" y="5544451"/>
            <a:ext cx="2148496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10" dirty="0">
                <a:solidFill>
                  <a:schemeClr val="bg1"/>
                </a:solidFill>
                <a:latin typeface="Delm Bold" panose="02000000000000000000" pitchFamily="50" charset="-18"/>
              </a:rPr>
              <a:t>UČ 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629344" y="9749025"/>
            <a:ext cx="25588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200" dirty="0">
                <a:solidFill>
                  <a:schemeClr val="bg1"/>
                </a:solidFill>
                <a:latin typeface="Delm Bold" panose="02000000000000000000" pitchFamily="50" charset="-18"/>
              </a:rPr>
              <a:t>POMÁHEJ 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06077" y="1881269"/>
            <a:ext cx="93091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Delm Light" panose="02000000000000000000" pitchFamily="50" charset="-18"/>
              </a:rPr>
              <a:t>Co na nás čeká</a:t>
            </a:r>
          </a:p>
          <a:p>
            <a:r>
              <a:rPr lang="cs-CZ" sz="3600" dirty="0">
                <a:latin typeface="Delm Light" panose="02000000000000000000" pitchFamily="50" charset="-18"/>
              </a:rPr>
              <a:t>Použij hlášku, která zaujme a uvede do příběhu.</a:t>
            </a:r>
          </a:p>
          <a:p>
            <a:endParaRPr lang="cs-CZ" sz="3600" dirty="0">
              <a:latin typeface="Delm Light" panose="02000000000000000000" pitchFamily="50" charset="-18"/>
            </a:endParaRPr>
          </a:p>
          <a:p>
            <a:r>
              <a:rPr lang="cs-CZ" sz="3600" dirty="0">
                <a:latin typeface="Delm Light" panose="02000000000000000000" pitchFamily="50" charset="-18"/>
              </a:rPr>
              <a:t>Sděl základní informace o zážitkovém programu, plném zábavy, pestrých činností a přátelství.</a:t>
            </a:r>
          </a:p>
          <a:p>
            <a:endParaRPr lang="cs-CZ" sz="3600" dirty="0">
              <a:latin typeface="Delm Light" panose="02000000000000000000" pitchFamily="50" charset="-18"/>
            </a:endParaRPr>
          </a:p>
          <a:p>
            <a:r>
              <a:rPr lang="cs-CZ" sz="3600" dirty="0">
                <a:latin typeface="Delm Light" panose="02000000000000000000" pitchFamily="50" charset="-18"/>
              </a:rPr>
              <a:t>Nastiň příležitosti k osobnímu růstu a šance získat cenné a netradiční zkušenosti do života. Vysvětli, co se účastník dozví nového, a jak ho to posune.</a:t>
            </a:r>
            <a:endParaRPr lang="cs-CZ" sz="3600" b="1" dirty="0">
              <a:solidFill>
                <a:schemeClr val="bg1"/>
              </a:solidFill>
              <a:latin typeface="Delm Light" panose="02000000000000000000" pitchFamily="50" charset="-1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48001" y="7247392"/>
            <a:ext cx="97710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Delm Light" panose="02000000000000000000" pitchFamily="50" charset="-18"/>
              </a:rPr>
              <a:t>Co, kde a jak</a:t>
            </a:r>
          </a:p>
          <a:p>
            <a:r>
              <a:rPr lang="cs-CZ" sz="3600" dirty="0">
                <a:latin typeface="Delm Light" panose="02000000000000000000" pitchFamily="50" charset="-18"/>
              </a:rPr>
              <a:t>Jasně napiš fakta a věcné informace - nástřel programu, typy aktivit, jídlo, ubytování a co si vzít s sebou.</a:t>
            </a:r>
          </a:p>
          <a:p>
            <a:endParaRPr lang="cs-CZ" sz="3600" b="1" dirty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r>
              <a:rPr lang="cs-CZ" sz="3600" b="1" dirty="0">
                <a:solidFill>
                  <a:schemeClr val="bg1"/>
                </a:solidFill>
                <a:latin typeface="Delm Light" panose="02000000000000000000" pitchFamily="50" charset="-18"/>
              </a:rPr>
              <a:t>Dobrovolnická pomoc</a:t>
            </a:r>
          </a:p>
          <a:p>
            <a:r>
              <a:rPr lang="cs-CZ" sz="3600" dirty="0">
                <a:latin typeface="Delm Light" panose="02000000000000000000" pitchFamily="50" charset="-18"/>
              </a:rPr>
              <a:t>Popiš konkrétní dobrovolnické činnosti a jaký mají smysl a přínos pro danou lokalitu, přírodu či památky.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944477" y="7409335"/>
            <a:ext cx="0" cy="137924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448002" y="11264790"/>
            <a:ext cx="119554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Delm Light" panose="02000000000000000000" pitchFamily="50" charset="-18"/>
              </a:rPr>
              <a:t>Tipy a triky:</a:t>
            </a:r>
          </a:p>
          <a:p>
            <a:pPr marL="556684" indent="-556684">
              <a:buFont typeface="+mj-lt"/>
              <a:buAutoNum type="arabicParenR"/>
            </a:pPr>
            <a:r>
              <a:rPr lang="cs-CZ" sz="3600" dirty="0">
                <a:latin typeface="Delm Light" panose="02000000000000000000" pitchFamily="50" charset="-18"/>
              </a:rPr>
              <a:t>Využij smajlíky a symboly pro lepší orientaci a vizuální přitažlivost </a:t>
            </a:r>
            <a:endParaRPr lang="cs-CZ" sz="3600" dirty="0" smtClean="0">
              <a:latin typeface="Delm Light" panose="02000000000000000000" pitchFamily="50" charset="-18"/>
            </a:endParaRPr>
          </a:p>
          <a:p>
            <a:r>
              <a:rPr lang="cs-CZ" sz="3600" dirty="0">
                <a:latin typeface="Delm Light" panose="02000000000000000000" pitchFamily="50" charset="-18"/>
              </a:rPr>
              <a:t> </a:t>
            </a:r>
            <a:r>
              <a:rPr lang="cs-CZ" sz="3600" dirty="0" smtClean="0">
                <a:latin typeface="Delm Light" panose="02000000000000000000" pitchFamily="50" charset="-18"/>
              </a:rPr>
              <a:t>     - </a:t>
            </a:r>
            <a:r>
              <a:rPr lang="cs-CZ" sz="3600" dirty="0" smtClean="0">
                <a:latin typeface="Delm Light" panose="02000000000000000000" pitchFamily="50" charset="-18"/>
              </a:rPr>
              <a:t>do </a:t>
            </a:r>
            <a:r>
              <a:rPr lang="cs-CZ" sz="3600" dirty="0">
                <a:latin typeface="Delm Light" panose="02000000000000000000" pitchFamily="50" charset="-18"/>
              </a:rPr>
              <a:t>popisu FB události </a:t>
            </a:r>
            <a:r>
              <a:rPr lang="cs-CZ" sz="3600" dirty="0" smtClean="0">
                <a:latin typeface="Delm Light" panose="02000000000000000000" pitchFamily="50" charset="-18"/>
              </a:rPr>
              <a:t>zkopírovat z chatu nebo z www.emojipedia.org</a:t>
            </a:r>
          </a:p>
          <a:p>
            <a:r>
              <a:rPr lang="cs-CZ" sz="3600" dirty="0" smtClean="0">
                <a:latin typeface="Delm Light" panose="02000000000000000000" pitchFamily="50" charset="-18"/>
              </a:rPr>
              <a:t>2)   </a:t>
            </a:r>
            <a:r>
              <a:rPr lang="cs-CZ" sz="3600" dirty="0" smtClean="0">
                <a:latin typeface="Delm Light" panose="02000000000000000000" pitchFamily="50" charset="-18"/>
              </a:rPr>
              <a:t>Využij </a:t>
            </a:r>
            <a:r>
              <a:rPr lang="cs-CZ" sz="3600" dirty="0">
                <a:latin typeface="Delm Bold" panose="02000000000000000000" pitchFamily="50" charset="-18"/>
              </a:rPr>
              <a:t>klíčová slova</a:t>
            </a:r>
            <a:r>
              <a:rPr lang="cs-CZ" sz="3600" dirty="0">
                <a:latin typeface="Delm Light" panose="02000000000000000000" pitchFamily="50" charset="-18"/>
              </a:rPr>
              <a:t>, která rezonují s naší cílovou skupinou.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448002" y="245379"/>
            <a:ext cx="5490349" cy="9970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360"/>
              </a:spcAft>
            </a:pPr>
            <a:r>
              <a:rPr lang="cs-CZ" sz="5879" dirty="0">
                <a:solidFill>
                  <a:schemeClr val="bg1"/>
                </a:solidFill>
                <a:latin typeface="Delm Bold" panose="02000000000000000000" pitchFamily="50" charset="-18"/>
              </a:rPr>
              <a:t>Vysvětlení a význam</a:t>
            </a:r>
            <a:endParaRPr lang="cs-CZ" sz="336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4686" y="2456351"/>
            <a:ext cx="367617" cy="69147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7976" y="10327695"/>
            <a:ext cx="677917" cy="630063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927" y="6763167"/>
            <a:ext cx="521055" cy="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0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4542" y="-1"/>
            <a:ext cx="25600378" cy="14400213"/>
          </a:xfrm>
          <a:prstGeom prst="rect">
            <a:avLst/>
          </a:prstGeom>
          <a:solidFill>
            <a:srgbClr val="1C9545"/>
          </a:solidFill>
          <a:ln>
            <a:solidFill>
              <a:srgbClr val="1C9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sp>
        <p:nvSpPr>
          <p:cNvPr id="2" name="Oval 1"/>
          <p:cNvSpPr/>
          <p:nvPr/>
        </p:nvSpPr>
        <p:spPr>
          <a:xfrm>
            <a:off x="-3639066" y="-10541975"/>
            <a:ext cx="15174290" cy="15174290"/>
          </a:xfrm>
          <a:prstGeom prst="ellipse">
            <a:avLst/>
          </a:prstGeom>
          <a:solidFill>
            <a:srgbClr val="F17A30"/>
          </a:solidFill>
          <a:ln>
            <a:solidFill>
              <a:srgbClr val="F17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sp>
        <p:nvSpPr>
          <p:cNvPr id="3" name="Rectangle 2"/>
          <p:cNvSpPr/>
          <p:nvPr/>
        </p:nvSpPr>
        <p:spPr>
          <a:xfrm>
            <a:off x="2159812" y="4764665"/>
            <a:ext cx="9097283" cy="652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5879" dirty="0">
              <a:solidFill>
                <a:schemeClr val="bg1"/>
              </a:solidFill>
              <a:latin typeface="Delm Bold" panose="02000000000000000000" pitchFamily="50" charset="-18"/>
            </a:endParaRPr>
          </a:p>
          <a:p>
            <a:r>
              <a:rPr lang="cs-CZ" sz="5879" dirty="0">
                <a:solidFill>
                  <a:schemeClr val="bg1"/>
                </a:solidFill>
                <a:latin typeface="Delm" panose="02000000000000000000" pitchFamily="50" charset="-18"/>
              </a:rPr>
              <a:t>Než začneš s propagací </a:t>
            </a:r>
            <a:r>
              <a:rPr lang="cs-CZ" sz="5879" dirty="0">
                <a:solidFill>
                  <a:schemeClr val="bg1"/>
                </a:solidFill>
                <a:latin typeface="Delm" panose="02000000000000000000" pitchFamily="50" charset="-18"/>
              </a:rPr>
              <a:t>akce, </a:t>
            </a:r>
            <a:r>
              <a:rPr lang="cs-CZ" sz="5879" dirty="0">
                <a:solidFill>
                  <a:schemeClr val="bg1"/>
                </a:solidFill>
                <a:latin typeface="Delm" panose="02000000000000000000" pitchFamily="50" charset="-18"/>
              </a:rPr>
              <a:t>musíš znát:</a:t>
            </a:r>
          </a:p>
          <a:p>
            <a:pPr algn="ctr"/>
            <a:endParaRPr lang="cs-CZ" sz="4813" dirty="0">
              <a:solidFill>
                <a:schemeClr val="bg1"/>
              </a:solidFill>
              <a:latin typeface="Delm" panose="02000000000000000000" pitchFamily="50" charset="-18"/>
            </a:endParaRPr>
          </a:p>
          <a:p>
            <a:pPr marL="1306706" indent="-1080032">
              <a:buFont typeface="+mj-lt"/>
              <a:buAutoNum type="arabicParenR"/>
            </a:pPr>
            <a:r>
              <a:rPr lang="cs-CZ" sz="5040" dirty="0">
                <a:latin typeface="Delm Light" panose="02000000000000000000" pitchFamily="50" charset="-18"/>
              </a:rPr>
              <a:t>Cíle, téma a příběh akce</a:t>
            </a:r>
          </a:p>
          <a:p>
            <a:pPr marL="1306706" indent="-1080032">
              <a:buFont typeface="+mj-lt"/>
              <a:buAutoNum type="arabicParenR"/>
            </a:pPr>
            <a:r>
              <a:rPr lang="cs-CZ" sz="5040" dirty="0">
                <a:latin typeface="Delm Light" panose="02000000000000000000" pitchFamily="50" charset="-18"/>
              </a:rPr>
              <a:t>Konkrétní cílovou skupinu</a:t>
            </a:r>
          </a:p>
          <a:p>
            <a:pPr marL="1306706" indent="-1080032">
              <a:buFont typeface="+mj-lt"/>
              <a:buAutoNum type="arabicParenR"/>
            </a:pPr>
            <a:r>
              <a:rPr lang="cs-CZ" sz="5040" dirty="0">
                <a:latin typeface="Delm Light" panose="02000000000000000000" pitchFamily="50" charset="-18"/>
              </a:rPr>
              <a:t>Termín a místo akce</a:t>
            </a:r>
          </a:p>
          <a:p>
            <a:endParaRPr lang="cs-CZ" sz="4200" dirty="0">
              <a:solidFill>
                <a:schemeClr val="bg1"/>
              </a:solidFill>
              <a:latin typeface="Delm Light" panose="02000000000000000000" pitchFamily="50" charset="-1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70492" y="1179391"/>
            <a:ext cx="13554839" cy="932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40"/>
              </a:spcAft>
              <a:buClr>
                <a:schemeClr val="tx1"/>
              </a:buClr>
            </a:pPr>
            <a:r>
              <a:rPr lang="cs-CZ" sz="5040" dirty="0">
                <a:solidFill>
                  <a:schemeClr val="bg1"/>
                </a:solidFill>
                <a:latin typeface="Delm" panose="02000000000000000000" pitchFamily="50" charset="-18"/>
              </a:rPr>
              <a:t>Poté, co máš v tomto jasno, můžeš pokračovat:</a:t>
            </a:r>
          </a:p>
          <a:p>
            <a:pPr>
              <a:spcAft>
                <a:spcPts val="840"/>
              </a:spcAft>
              <a:buClr>
                <a:schemeClr val="tx1"/>
              </a:buClr>
            </a:pPr>
            <a:endParaRPr lang="cs-CZ" sz="2100" dirty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/>
            </a:pP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Vytvoř 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akci v </a:t>
            </a:r>
            <a:r>
              <a:rPr lang="cs-CZ" sz="4200" dirty="0" err="1">
                <a:solidFill>
                  <a:schemeClr val="bg1"/>
                </a:solidFill>
                <a:latin typeface="Delm" panose="02000000000000000000" pitchFamily="2" charset="-18"/>
              </a:rPr>
              <a:t>BISu</a:t>
            </a:r>
            <a:r>
              <a:rPr lang="cs-CZ" sz="4200" b="1" dirty="0">
                <a:solidFill>
                  <a:schemeClr val="bg1"/>
                </a:solidFill>
                <a:latin typeface="Delm" panose="02000000000000000000" pitchFamily="2" charset="-18"/>
              </a:rPr>
              <a:t> </a:t>
            </a:r>
            <a:r>
              <a:rPr lang="cs-CZ" sz="4200" dirty="0">
                <a:latin typeface="Delm Light" panose="02000000000000000000" pitchFamily="50" charset="-18"/>
              </a:rPr>
              <a:t>(přes tvůj </a:t>
            </a:r>
            <a:r>
              <a:rPr lang="cs-CZ" sz="4200" dirty="0">
                <a:latin typeface="Delm Light" panose="02000000000000000000" pitchFamily="50" charset="-18"/>
              </a:rPr>
              <a:t>základní článek). Tvá </a:t>
            </a:r>
            <a:r>
              <a:rPr lang="cs-CZ" sz="4200" dirty="0">
                <a:latin typeface="Delm Light" panose="02000000000000000000" pitchFamily="50" charset="-18"/>
              </a:rPr>
              <a:t>akce bude zveřejněna na </a:t>
            </a:r>
            <a:r>
              <a:rPr lang="cs-CZ" sz="4200" dirty="0">
                <a:latin typeface="Delm Light" panose="02000000000000000000" pitchFamily="50" charset="-18"/>
              </a:rPr>
              <a:t>www.brontosaurus.cz.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46689" indent="-746689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pt-BR" sz="4200" dirty="0">
                <a:latin typeface="Delm Light" panose="02000000000000000000" pitchFamily="50" charset="-18"/>
              </a:rPr>
              <a:t>Vytvo</a:t>
            </a:r>
            <a:r>
              <a:rPr lang="cs-CZ" sz="4200" dirty="0">
                <a:latin typeface="Delm Light" panose="02000000000000000000" pitchFamily="50" charset="-18"/>
              </a:rPr>
              <a:t>ř </a:t>
            </a:r>
            <a:r>
              <a:rPr lang="pt-BR" sz="4200" dirty="0">
                <a:solidFill>
                  <a:schemeClr val="bg1"/>
                </a:solidFill>
                <a:latin typeface="Delm" panose="02000000000000000000" pitchFamily="2" charset="-18"/>
              </a:rPr>
              <a:t>Facebook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 událost pod 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ZČ nebo ústředí HB !!!</a:t>
            </a:r>
            <a:endParaRPr lang="cs-CZ" sz="4200" dirty="0">
              <a:solidFill>
                <a:schemeClr val="bg1"/>
              </a:solidFill>
              <a:latin typeface="Delm" panose="02000000000000000000" pitchFamily="2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Označ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 Hnutí 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Brontosaurus </a:t>
            </a:r>
            <a:r>
              <a:rPr lang="cs-CZ" sz="4200" dirty="0">
                <a:latin typeface="Delm Light" panose="02000000000000000000" pitchFamily="50" charset="-18"/>
              </a:rPr>
              <a:t>a sebe jako spoluorganizátora.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latin typeface="Delm Light" panose="02000000000000000000" pitchFamily="50" charset="-18"/>
              </a:rPr>
              <a:t>Můžeš si vytvořit i webové </a:t>
            </a:r>
            <a:r>
              <a:rPr lang="cs-CZ" sz="4200" dirty="0">
                <a:latin typeface="Delm Light" panose="02000000000000000000" pitchFamily="50" charset="-18"/>
              </a:rPr>
              <a:t>stránky.</a:t>
            </a:r>
            <a:endParaRPr lang="pt-BR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Sdílej </a:t>
            </a:r>
            <a:r>
              <a:rPr lang="cs-CZ" sz="4200" dirty="0">
                <a:solidFill>
                  <a:schemeClr val="bg1"/>
                </a:solidFill>
                <a:latin typeface="Delm" panose="02000000000000000000" pitchFamily="2" charset="-18"/>
              </a:rPr>
              <a:t>akci </a:t>
            </a:r>
            <a:r>
              <a:rPr lang="cs-CZ" sz="4200" dirty="0">
                <a:latin typeface="Delm Light" panose="02000000000000000000" pitchFamily="50" charset="-18"/>
              </a:rPr>
              <a:t>mezi své přátele a ostatní </a:t>
            </a:r>
            <a:r>
              <a:rPr lang="cs-CZ" sz="4200" dirty="0">
                <a:latin typeface="Delm Light" panose="02000000000000000000" pitchFamily="50" charset="-18"/>
              </a:rPr>
              <a:t>kontakty.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latin typeface="Delm Light" panose="02000000000000000000" pitchFamily="50" charset="-18"/>
              </a:rPr>
              <a:t>Sdílej </a:t>
            </a:r>
            <a:r>
              <a:rPr lang="cs-CZ" sz="4200" dirty="0">
                <a:latin typeface="Delm Light" panose="02000000000000000000" pitchFamily="50" charset="-18"/>
              </a:rPr>
              <a:t>událost do relevantních FB </a:t>
            </a:r>
            <a:r>
              <a:rPr lang="cs-CZ" sz="4200" dirty="0">
                <a:latin typeface="Delm Light" panose="02000000000000000000" pitchFamily="50" charset="-18"/>
              </a:rPr>
              <a:t>skupin.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latin typeface="Delm Light" panose="02000000000000000000" pitchFamily="50" charset="-18"/>
              </a:rPr>
              <a:t>Požádej </a:t>
            </a:r>
            <a:r>
              <a:rPr lang="cs-CZ" sz="4200" dirty="0">
                <a:latin typeface="Delm Light" panose="02000000000000000000" pitchFamily="50" charset="-18"/>
              </a:rPr>
              <a:t>přátele o sdílení FB </a:t>
            </a:r>
            <a:r>
              <a:rPr lang="cs-CZ" sz="4200" dirty="0">
                <a:latin typeface="Delm Light" panose="02000000000000000000" pitchFamily="50" charset="-18"/>
              </a:rPr>
              <a:t>události.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solidFill>
                  <a:schemeClr val="bg1"/>
                </a:solidFill>
                <a:latin typeface="Delm Light" panose="02000000000000000000" pitchFamily="50" charset="-18"/>
              </a:rPr>
              <a:t>Aktualizuj </a:t>
            </a:r>
            <a:r>
              <a:rPr lang="cs-CZ" sz="4200" dirty="0">
                <a:latin typeface="Delm Light" panose="02000000000000000000" pitchFamily="50" charset="-18"/>
              </a:rPr>
              <a:t>FB </a:t>
            </a:r>
            <a:r>
              <a:rPr lang="cs-CZ" sz="4200" dirty="0">
                <a:latin typeface="Delm Light" panose="02000000000000000000" pitchFamily="50" charset="-18"/>
              </a:rPr>
              <a:t>událost </a:t>
            </a:r>
            <a:r>
              <a:rPr lang="cs-CZ" sz="4200" dirty="0">
                <a:latin typeface="Delm Light" panose="02000000000000000000" pitchFamily="50" charset="-18"/>
              </a:rPr>
              <a:t>průběžně(fotky</a:t>
            </a:r>
            <a:r>
              <a:rPr lang="cs-CZ" sz="4200" dirty="0">
                <a:latin typeface="Delm Light" panose="02000000000000000000" pitchFamily="50" charset="-18"/>
              </a:rPr>
              <a:t>, </a:t>
            </a:r>
            <a:r>
              <a:rPr lang="cs-CZ" sz="4200" dirty="0">
                <a:latin typeface="Delm Light" panose="02000000000000000000" pitchFamily="50" charset="-18"/>
              </a:rPr>
              <a:t>novinky…)</a:t>
            </a:r>
            <a:endParaRPr lang="cs-CZ" sz="4200" dirty="0">
              <a:latin typeface="Delm Light" panose="02000000000000000000" pitchFamily="50" charset="-18"/>
            </a:endParaRPr>
          </a:p>
          <a:p>
            <a:pPr marL="720021" indent="-720021">
              <a:spcAft>
                <a:spcPts val="840"/>
              </a:spcAft>
              <a:buClr>
                <a:schemeClr val="tx1"/>
              </a:buClr>
              <a:buFont typeface="+mj-lt"/>
              <a:buAutoNum type="arabicParenR" startAt="2"/>
            </a:pPr>
            <a:r>
              <a:rPr lang="cs-CZ" sz="4200" dirty="0">
                <a:latin typeface="Delm Light" panose="02000000000000000000" pitchFamily="50" charset="-18"/>
              </a:rPr>
              <a:t>Komunikuj  </a:t>
            </a:r>
            <a:r>
              <a:rPr lang="cs-CZ" sz="4200" dirty="0">
                <a:solidFill>
                  <a:schemeClr val="bg1"/>
                </a:solidFill>
                <a:latin typeface="Delm Light" panose="02000000000000000000" pitchFamily="50" charset="-18"/>
              </a:rPr>
              <a:t>mailem</a:t>
            </a:r>
            <a:r>
              <a:rPr lang="cs-CZ" sz="4200" dirty="0">
                <a:latin typeface="Delm Light" panose="02000000000000000000" pitchFamily="50" charset="-18"/>
              </a:rPr>
              <a:t>, </a:t>
            </a:r>
            <a:r>
              <a:rPr lang="cs-CZ" sz="4200" dirty="0">
                <a:latin typeface="Delm Light" panose="02000000000000000000" pitchFamily="50" charset="-18"/>
              </a:rPr>
              <a:t>m</a:t>
            </a:r>
            <a:r>
              <a:rPr lang="cs-CZ" sz="4200" dirty="0">
                <a:latin typeface="Delm Light" panose="02000000000000000000" pitchFamily="50" charset="-18"/>
              </a:rPr>
              <a:t>ůžeme ti vytvořit e-mail akce @brontosaurus.cz.</a:t>
            </a:r>
            <a:endParaRPr lang="cs-CZ" sz="4200" dirty="0">
              <a:latin typeface="Delm Light" panose="02000000000000000000" pitchFamily="50" charset="-1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4043" y="-605484"/>
            <a:ext cx="6560439" cy="5004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9239" dirty="0">
              <a:solidFill>
                <a:schemeClr val="bg1"/>
              </a:solidFill>
              <a:latin typeface="Delm Bold" panose="02000000000000000000" pitchFamily="50" charset="-18"/>
            </a:endParaRPr>
          </a:p>
          <a:p>
            <a:r>
              <a:rPr lang="cs-CZ" sz="9239" b="1" dirty="0">
                <a:solidFill>
                  <a:schemeClr val="bg1"/>
                </a:solidFill>
                <a:latin typeface="Delm Bold" panose="02000000000000000000" pitchFamily="50" charset="-18"/>
              </a:rPr>
              <a:t>PROPAGACE</a:t>
            </a:r>
          </a:p>
          <a:p>
            <a:r>
              <a:rPr lang="cs-CZ" sz="5040" dirty="0">
                <a:solidFill>
                  <a:schemeClr val="bg1"/>
                </a:solidFill>
                <a:latin typeface="Delm Light" panose="02000000000000000000" pitchFamily="50" charset="-18"/>
              </a:rPr>
              <a:t>Snadno a rychle</a:t>
            </a:r>
            <a:endParaRPr lang="cs-CZ" sz="5040" dirty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endParaRPr lang="cs-CZ" sz="8399" dirty="0">
              <a:solidFill>
                <a:schemeClr val="bg1"/>
              </a:solidFill>
              <a:latin typeface="Delm Bold" panose="02000000000000000000" pitchFamily="50" charset="-18"/>
            </a:endParaRPr>
          </a:p>
        </p:txBody>
      </p:sp>
      <p:sp>
        <p:nvSpPr>
          <p:cNvPr id="9" name="Oval 8"/>
          <p:cNvSpPr/>
          <p:nvPr/>
        </p:nvSpPr>
        <p:spPr>
          <a:xfrm>
            <a:off x="1947520" y="10984090"/>
            <a:ext cx="22301289" cy="22301289"/>
          </a:xfrm>
          <a:prstGeom prst="ellipse">
            <a:avLst/>
          </a:prstGeom>
          <a:solidFill>
            <a:srgbClr val="F17A30"/>
          </a:solidFill>
          <a:ln>
            <a:solidFill>
              <a:srgbClr val="F17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 dirty="0"/>
          </a:p>
        </p:txBody>
      </p:sp>
      <p:sp>
        <p:nvSpPr>
          <p:cNvPr id="4" name="Rectangle 3"/>
          <p:cNvSpPr/>
          <p:nvPr/>
        </p:nvSpPr>
        <p:spPr>
          <a:xfrm>
            <a:off x="6698070" y="12194922"/>
            <a:ext cx="12800189" cy="17461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>
              <a:spcAft>
                <a:spcPts val="840"/>
              </a:spcAft>
            </a:pPr>
            <a:r>
              <a:rPr lang="pl-PL" sz="5040" dirty="0">
                <a:solidFill>
                  <a:schemeClr val="bg1"/>
                </a:solidFill>
                <a:latin typeface="Delm" panose="02000000000000000000" pitchFamily="2" charset="-18"/>
              </a:rPr>
              <a:t>Máš zájem o konzultaci či zpětnou vazbu</a:t>
            </a:r>
            <a:r>
              <a:rPr lang="pl-PL" sz="2100" dirty="0">
                <a:solidFill>
                  <a:schemeClr val="bg1"/>
                </a:solidFill>
                <a:latin typeface="Delm" panose="02000000000000000000" pitchFamily="2" charset="-18"/>
              </a:rPr>
              <a:t> </a:t>
            </a:r>
            <a:r>
              <a:rPr lang="pl-PL" sz="5040" dirty="0">
                <a:solidFill>
                  <a:schemeClr val="bg1"/>
                </a:solidFill>
                <a:latin typeface="Delm" panose="02000000000000000000" pitchFamily="2" charset="-18"/>
              </a:rPr>
              <a:t>?</a:t>
            </a:r>
            <a:endParaRPr lang="pl-PL" sz="5040" dirty="0">
              <a:solidFill>
                <a:schemeClr val="bg1"/>
              </a:solidFill>
              <a:latin typeface="Delm" panose="02000000000000000000" pitchFamily="2" charset="-18"/>
            </a:endParaRPr>
          </a:p>
          <a:p>
            <a:pPr marL="0" lvl="1" algn="ctr">
              <a:spcAft>
                <a:spcPts val="840"/>
              </a:spcAft>
            </a:pPr>
            <a:r>
              <a:rPr lang="pl-PL" sz="5040" dirty="0">
                <a:solidFill>
                  <a:schemeClr val="bg1"/>
                </a:solidFill>
                <a:latin typeface="Delm" panose="02000000000000000000" pitchFamily="2" charset="-18"/>
              </a:rPr>
              <a:t>Ozvi se na </a:t>
            </a:r>
            <a:r>
              <a:rPr lang="pl-PL" sz="5040" dirty="0">
                <a:solidFill>
                  <a:schemeClr val="bg1"/>
                </a:solidFill>
                <a:latin typeface="Delm" panose="02000000000000000000" pitchFamily="2" charset="-18"/>
              </a:rPr>
              <a:t>marketing@brontosaurus.cz</a:t>
            </a:r>
            <a:endParaRPr lang="cs-CZ" sz="5040" dirty="0">
              <a:solidFill>
                <a:schemeClr val="bg1"/>
              </a:solidFill>
              <a:latin typeface="Delm" panose="020000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6749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E825E965-3486-4740-B1B9-C278602032D6}"/>
              </a:ext>
            </a:extLst>
          </p:cNvPr>
          <p:cNvSpPr/>
          <p:nvPr/>
        </p:nvSpPr>
        <p:spPr>
          <a:xfrm>
            <a:off x="924542" y="-1"/>
            <a:ext cx="25600378" cy="14400213"/>
          </a:xfrm>
          <a:prstGeom prst="rect">
            <a:avLst/>
          </a:prstGeom>
          <a:solidFill>
            <a:srgbClr val="1C9545"/>
          </a:solidFill>
          <a:ln>
            <a:solidFill>
              <a:srgbClr val="1C9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4200" dirty="0">
              <a:solidFill>
                <a:schemeClr val="bg1"/>
              </a:solidFill>
              <a:latin typeface="Delm Light" panose="02000000000000000000" pitchFamily="2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EBC0BC10-6831-A04C-95C0-AE609DA46888}"/>
              </a:ext>
            </a:extLst>
          </p:cNvPr>
          <p:cNvSpPr txBox="1"/>
          <p:nvPr/>
        </p:nvSpPr>
        <p:spPr>
          <a:xfrm>
            <a:off x="12868804" y="4877565"/>
            <a:ext cx="9045141" cy="5583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399" dirty="0">
                <a:solidFill>
                  <a:schemeClr val="bg1"/>
                </a:solidFill>
                <a:latin typeface="Delm Bold" panose="02000000000000000000" pitchFamily="50" charset="-18"/>
              </a:rPr>
              <a:t>Mates </a:t>
            </a:r>
            <a:r>
              <a:rPr lang="cs-CZ" sz="8399" dirty="0">
                <a:solidFill>
                  <a:schemeClr val="bg1"/>
                </a:solidFill>
                <a:latin typeface="Delm Bold" panose="02000000000000000000" pitchFamily="50" charset="-18"/>
              </a:rPr>
              <a:t>Rehuš</a:t>
            </a:r>
          </a:p>
          <a:p>
            <a:endParaRPr lang="cs-CZ" sz="2310" dirty="0">
              <a:solidFill>
                <a:schemeClr val="bg1"/>
              </a:solidFill>
              <a:latin typeface="Delm Light" panose="02000000000000000000" pitchFamily="2" charset="0"/>
            </a:endParaRPr>
          </a:p>
          <a:p>
            <a:r>
              <a:rPr lang="cs-CZ" sz="6719" dirty="0">
                <a:solidFill>
                  <a:schemeClr val="bg1"/>
                </a:solidFill>
                <a:latin typeface="Delm Light" panose="02000000000000000000" pitchFamily="50" charset="-18"/>
              </a:rPr>
              <a:t>Marketing HB</a:t>
            </a:r>
            <a:endParaRPr lang="cs-CZ" sz="6719" dirty="0">
              <a:solidFill>
                <a:schemeClr val="bg1"/>
              </a:solidFill>
              <a:latin typeface="Delm Light" panose="02000000000000000000" pitchFamily="50" charset="-18"/>
            </a:endParaRPr>
          </a:p>
          <a:p>
            <a:r>
              <a:rPr lang="cs-CZ" sz="6719" dirty="0">
                <a:solidFill>
                  <a:schemeClr val="bg1"/>
                </a:solidFill>
                <a:latin typeface="Delm Light" panose="02000000000000000000" pitchFamily="50" charset="-18"/>
              </a:rPr>
              <a:t>marketing@brontosaurus.cz</a:t>
            </a:r>
          </a:p>
          <a:p>
            <a:r>
              <a:rPr lang="cs-CZ" sz="6719" dirty="0">
                <a:solidFill>
                  <a:schemeClr val="bg1"/>
                </a:solidFill>
                <a:latin typeface="Delm Light" panose="02000000000000000000" pitchFamily="50" charset="-18"/>
              </a:rPr>
              <a:t>+420 775 225 425</a:t>
            </a:r>
          </a:p>
          <a:p>
            <a:endParaRPr lang="cs-CZ" sz="4813" dirty="0">
              <a:solidFill>
                <a:schemeClr val="bg1"/>
              </a:solidFill>
              <a:latin typeface="Delm Light" panose="02000000000000000000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="" xmlns:a16="http://schemas.microsoft.com/office/drawing/2014/main" id="{2D92E0FF-638B-2A4E-B5EF-765DBB35C601}"/>
              </a:ext>
            </a:extLst>
          </p:cNvPr>
          <p:cNvSpPr txBox="1"/>
          <p:nvPr/>
        </p:nvSpPr>
        <p:spPr>
          <a:xfrm>
            <a:off x="5864438" y="-514382"/>
            <a:ext cx="15720581" cy="422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8399" dirty="0">
              <a:solidFill>
                <a:schemeClr val="bg1"/>
              </a:solidFill>
              <a:latin typeface="Delm Bold" panose="02000000000000000000" pitchFamily="50" charset="-18"/>
            </a:endParaRPr>
          </a:p>
          <a:p>
            <a:pPr algn="ctr"/>
            <a:r>
              <a:rPr lang="cs-CZ" sz="9239" dirty="0">
                <a:solidFill>
                  <a:schemeClr val="bg1"/>
                </a:solidFill>
                <a:latin typeface="Delm Bold" panose="02000000000000000000" pitchFamily="50" charset="-18"/>
              </a:rPr>
              <a:t>Máš dotaz či zájem o zpětnou vazbu? </a:t>
            </a:r>
            <a:endParaRPr lang="cs-CZ" sz="9239" dirty="0">
              <a:solidFill>
                <a:schemeClr val="bg1"/>
              </a:solidFill>
              <a:latin typeface="Delm Bold" panose="02000000000000000000" pitchFamily="50" charset="-18"/>
            </a:endParaRPr>
          </a:p>
          <a:p>
            <a:pPr algn="ctr"/>
            <a:r>
              <a:rPr lang="cs-CZ" sz="9239" dirty="0">
                <a:solidFill>
                  <a:schemeClr val="bg1"/>
                </a:solidFill>
                <a:latin typeface="Delm Bold" panose="02000000000000000000" pitchFamily="50" charset="-18"/>
              </a:rPr>
              <a:t>Stačí se ozvat…</a:t>
            </a:r>
            <a:endParaRPr lang="cs-CZ" sz="9239" dirty="0">
              <a:solidFill>
                <a:schemeClr val="bg1"/>
              </a:solidFill>
              <a:latin typeface="Delm Bold" panose="02000000000000000000" pitchFamily="50" charset="-1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928" r="4853" b="5263"/>
          <a:stretch/>
        </p:blipFill>
        <p:spPr>
          <a:xfrm>
            <a:off x="5763514" y="4393857"/>
            <a:ext cx="6009229" cy="6009229"/>
          </a:xfrm>
          <a:prstGeom prst="ellipse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141221" y="11316688"/>
            <a:ext cx="534598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040" dirty="0">
                <a:solidFill>
                  <a:schemeClr val="bg1"/>
                </a:solidFill>
                <a:latin typeface="Delm Light" panose="02000000000000000000" pitchFamily="50" charset="-18"/>
              </a:rPr>
              <a:t>HNUTIBRONTOSAURUS</a:t>
            </a:r>
            <a:endParaRPr lang="cs-CZ" sz="5040" dirty="0">
              <a:latin typeface="Delm Light" panose="02000000000000000000" pitchFamily="50" charset="-18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0" y="12523065"/>
            <a:ext cx="27449462" cy="1877147"/>
          </a:xfrm>
          <a:prstGeom prst="rect">
            <a:avLst/>
          </a:prstGeom>
          <a:solidFill>
            <a:srgbClr val="F17833"/>
          </a:solidFill>
          <a:ln>
            <a:solidFill>
              <a:srgbClr val="F17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813"/>
          </a:p>
        </p:txBody>
      </p:sp>
      <p:sp>
        <p:nvSpPr>
          <p:cNvPr id="10" name="Obdélník 9"/>
          <p:cNvSpPr/>
          <p:nvPr/>
        </p:nvSpPr>
        <p:spPr>
          <a:xfrm>
            <a:off x="8743953" y="12784564"/>
            <a:ext cx="9751837" cy="1578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659" spc="630" dirty="0">
                <a:solidFill>
                  <a:schemeClr val="bg1"/>
                </a:solidFill>
                <a:latin typeface="Delm Bold" panose="02000000000000000000" pitchFamily="50" charset="-18"/>
              </a:rPr>
              <a:t>BRONTOSAURUS.CZ</a:t>
            </a:r>
            <a:endParaRPr lang="cs-CZ" sz="9659" spc="630" dirty="0">
              <a:latin typeface="Delm Bold" panose="02000000000000000000" pitchFamily="50" charset="-18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234" y="11287591"/>
            <a:ext cx="2046871" cy="8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book_Cover_Photo_HB_TEMPLATE">
  <a:themeElements>
    <a:clrScheme name="Custom 1">
      <a:dk1>
        <a:sysClr val="windowText" lastClr="000000"/>
      </a:dk1>
      <a:lt1>
        <a:sysClr val="window" lastClr="FFFFFF"/>
      </a:lt1>
      <a:dk2>
        <a:srgbClr val="3C0D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Facebook_Cover_Photo_HB_TEMPLATE</Template>
  <TotalTime>297</TotalTime>
  <Words>700</Words>
  <Application>Microsoft Office PowerPoint</Application>
  <PresentationFormat>Vlastní</PresentationFormat>
  <Paragraphs>98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Calibri</vt:lpstr>
      <vt:lpstr>Delm</vt:lpstr>
      <vt:lpstr>Delm Bold</vt:lpstr>
      <vt:lpstr>Delm Extrabold</vt:lpstr>
      <vt:lpstr>Delm Light</vt:lpstr>
      <vt:lpstr>Delm Regular</vt:lpstr>
      <vt:lpstr>Wingdings</vt:lpstr>
      <vt:lpstr>Facebook_Cover_Photo_HB_TEMPLATE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Martin Rehuš</cp:lastModifiedBy>
  <cp:revision>35</cp:revision>
  <dcterms:created xsi:type="dcterms:W3CDTF">2017-04-26T15:25:50Z</dcterms:created>
  <dcterms:modified xsi:type="dcterms:W3CDTF">2020-02-25T11:08:50Z</dcterms:modified>
</cp:coreProperties>
</file>